
<file path=[Content_Types].xml><?xml version="1.0" encoding="utf-8"?>
<Types xmlns="http://schemas.openxmlformats.org/package/2006/content-types">
  <Default Extension="gif" ContentType="image/gi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74" r:id="rId4"/>
    <p:sldId id="258" r:id="rId5"/>
    <p:sldId id="302" r:id="rId6"/>
    <p:sldId id="259" r:id="rId7"/>
    <p:sldId id="275" r:id="rId8"/>
    <p:sldId id="278" r:id="rId9"/>
    <p:sldId id="287" r:id="rId10"/>
    <p:sldId id="297" r:id="rId11"/>
    <p:sldId id="296" r:id="rId12"/>
    <p:sldId id="277" r:id="rId13"/>
    <p:sldId id="260" r:id="rId14"/>
    <p:sldId id="288" r:id="rId15"/>
    <p:sldId id="284" r:id="rId16"/>
    <p:sldId id="261" r:id="rId17"/>
    <p:sldId id="309" r:id="rId18"/>
    <p:sldId id="285" r:id="rId19"/>
    <p:sldId id="303" r:id="rId20"/>
    <p:sldId id="304" r:id="rId21"/>
    <p:sldId id="262" r:id="rId22"/>
    <p:sldId id="286" r:id="rId23"/>
    <p:sldId id="301" r:id="rId24"/>
    <p:sldId id="263" r:id="rId25"/>
    <p:sldId id="269" r:id="rId26"/>
    <p:sldId id="307" r:id="rId27"/>
    <p:sldId id="273" r:id="rId28"/>
    <p:sldId id="280" r:id="rId29"/>
    <p:sldId id="283" r:id="rId30"/>
    <p:sldId id="279" r:id="rId31"/>
    <p:sldId id="282" r:id="rId32"/>
    <p:sldId id="281" r:id="rId33"/>
    <p:sldId id="306" r:id="rId34"/>
    <p:sldId id="264" r:id="rId35"/>
    <p:sldId id="289" r:id="rId36"/>
    <p:sldId id="299" r:id="rId37"/>
    <p:sldId id="300" r:id="rId38"/>
    <p:sldId id="268" r:id="rId39"/>
    <p:sldId id="266" r:id="rId40"/>
    <p:sldId id="290" r:id="rId41"/>
    <p:sldId id="308" r:id="rId42"/>
    <p:sldId id="292" r:id="rId43"/>
    <p:sldId id="294" r:id="rId44"/>
    <p:sldId id="295" r:id="rId45"/>
    <p:sldId id="265" r:id="rId46"/>
    <p:sldId id="26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554"/>
    <a:srgbClr val="2E2E2D"/>
    <a:srgbClr val="FF90C2"/>
    <a:srgbClr val="141414"/>
    <a:srgbClr val="121414"/>
    <a:srgbClr val="001A2C"/>
    <a:srgbClr val="011936"/>
    <a:srgbClr val="00283E"/>
    <a:srgbClr val="004B74"/>
    <a:srgbClr val="0026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C10FB3-23AF-3E46-93FB-0FD6282AD3AE}" v="8415" dt="2023-12-05T09:00:58.4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dor Morfeldt Gadler" userId="98ae1aa8f2dea60a" providerId="LiveId" clId="{4D522F5A-72CF-4406-994E-63F9D859EF5B}"/>
    <pc:docChg chg="undo custSel addSld delSld modSld sldOrd modShowInfo">
      <pc:chgData name="Teodor Morfeldt Gadler" userId="98ae1aa8f2dea60a" providerId="LiveId" clId="{4D522F5A-72CF-4406-994E-63F9D859EF5B}" dt="2023-12-04T16:55:55.847" v="4302"/>
      <pc:docMkLst>
        <pc:docMk/>
      </pc:docMkLst>
      <pc:sldChg chg="modSp mod modTransition modNotesTx">
        <pc:chgData name="Teodor Morfeldt Gadler" userId="98ae1aa8f2dea60a" providerId="LiveId" clId="{4D522F5A-72CF-4406-994E-63F9D859EF5B}" dt="2023-12-04T13:06:18.984" v="3785"/>
        <pc:sldMkLst>
          <pc:docMk/>
          <pc:sldMk cId="3960185669" sldId="256"/>
        </pc:sldMkLst>
        <pc:spChg chg="mod">
          <ac:chgData name="Teodor Morfeldt Gadler" userId="98ae1aa8f2dea60a" providerId="LiveId" clId="{4D522F5A-72CF-4406-994E-63F9D859EF5B}" dt="2023-11-30T08:59:06.962" v="4" actId="20577"/>
          <ac:spMkLst>
            <pc:docMk/>
            <pc:sldMk cId="3960185669" sldId="256"/>
            <ac:spMk id="2" creationId="{38398820-FEB5-9BEC-B460-C9F4EB96C14A}"/>
          </ac:spMkLst>
        </pc:spChg>
      </pc:sldChg>
      <pc:sldChg chg="modTransition">
        <pc:chgData name="Teodor Morfeldt Gadler" userId="98ae1aa8f2dea60a" providerId="LiveId" clId="{4D522F5A-72CF-4406-994E-63F9D859EF5B}" dt="2023-12-04T13:06:18.984" v="3785"/>
        <pc:sldMkLst>
          <pc:docMk/>
          <pc:sldMk cId="873402410" sldId="257"/>
        </pc:sldMkLst>
      </pc:sldChg>
      <pc:sldChg chg="modTransition">
        <pc:chgData name="Teodor Morfeldt Gadler" userId="98ae1aa8f2dea60a" providerId="LiveId" clId="{4D522F5A-72CF-4406-994E-63F9D859EF5B}" dt="2023-12-04T13:06:18.984" v="3785"/>
        <pc:sldMkLst>
          <pc:docMk/>
          <pc:sldMk cId="2652618028" sldId="258"/>
        </pc:sldMkLst>
      </pc:sldChg>
      <pc:sldChg chg="modTransition">
        <pc:chgData name="Teodor Morfeldt Gadler" userId="98ae1aa8f2dea60a" providerId="LiveId" clId="{4D522F5A-72CF-4406-994E-63F9D859EF5B}" dt="2023-12-04T13:06:18.984" v="3785"/>
        <pc:sldMkLst>
          <pc:docMk/>
          <pc:sldMk cId="1691807666" sldId="259"/>
        </pc:sldMkLst>
      </pc:sldChg>
      <pc:sldChg chg="addSp modSp mod">
        <pc:chgData name="Teodor Morfeldt Gadler" userId="98ae1aa8f2dea60a" providerId="LiveId" clId="{4D522F5A-72CF-4406-994E-63F9D859EF5B}" dt="2023-12-04T13:30:51.727" v="4229" actId="1038"/>
        <pc:sldMkLst>
          <pc:docMk/>
          <pc:sldMk cId="2130422919" sldId="260"/>
        </pc:sldMkLst>
        <pc:picChg chg="mod">
          <ac:chgData name="Teodor Morfeldt Gadler" userId="98ae1aa8f2dea60a" providerId="LiveId" clId="{4D522F5A-72CF-4406-994E-63F9D859EF5B}" dt="2023-12-04T13:21:21.129" v="4145" actId="1076"/>
          <ac:picMkLst>
            <pc:docMk/>
            <pc:sldMk cId="2130422919" sldId="260"/>
            <ac:picMk id="4" creationId="{48CA1EBC-C786-A3B6-A947-425851210B38}"/>
          </ac:picMkLst>
        </pc:picChg>
        <pc:picChg chg="add mod">
          <ac:chgData name="Teodor Morfeldt Gadler" userId="98ae1aa8f2dea60a" providerId="LiveId" clId="{4D522F5A-72CF-4406-994E-63F9D859EF5B}" dt="2023-12-04T13:22:07.171" v="4168" actId="1076"/>
          <ac:picMkLst>
            <pc:docMk/>
            <pc:sldMk cId="2130422919" sldId="260"/>
            <ac:picMk id="5" creationId="{C2D44B68-B639-B5A2-9EB1-7C6780BEF1D9}"/>
          </ac:picMkLst>
        </pc:picChg>
        <pc:picChg chg="add mod">
          <ac:chgData name="Teodor Morfeldt Gadler" userId="98ae1aa8f2dea60a" providerId="LiveId" clId="{4D522F5A-72CF-4406-994E-63F9D859EF5B}" dt="2023-12-04T13:22:11.198" v="4169" actId="1076"/>
          <ac:picMkLst>
            <pc:docMk/>
            <pc:sldMk cId="2130422919" sldId="260"/>
            <ac:picMk id="8" creationId="{0C1820D6-6A8B-A90D-8179-841036E0AFA7}"/>
          </ac:picMkLst>
        </pc:picChg>
        <pc:picChg chg="mod">
          <ac:chgData name="Teodor Morfeldt Gadler" userId="98ae1aa8f2dea60a" providerId="LiveId" clId="{4D522F5A-72CF-4406-994E-63F9D859EF5B}" dt="2023-12-04T13:21:38.879" v="4157" actId="1076"/>
          <ac:picMkLst>
            <pc:docMk/>
            <pc:sldMk cId="2130422919" sldId="260"/>
            <ac:picMk id="9" creationId="{05F4115C-72EF-B157-185E-B1B0AECE655F}"/>
          </ac:picMkLst>
        </pc:picChg>
        <pc:picChg chg="mod">
          <ac:chgData name="Teodor Morfeldt Gadler" userId="98ae1aa8f2dea60a" providerId="LiveId" clId="{4D522F5A-72CF-4406-994E-63F9D859EF5B}" dt="2023-12-04T13:30:51.727" v="4229" actId="1038"/>
          <ac:picMkLst>
            <pc:docMk/>
            <pc:sldMk cId="2130422919" sldId="260"/>
            <ac:picMk id="1026" creationId="{1B0D4550-6574-1566-195C-844A214F220E}"/>
          </ac:picMkLst>
        </pc:picChg>
        <pc:picChg chg="mod">
          <ac:chgData name="Teodor Morfeldt Gadler" userId="98ae1aa8f2dea60a" providerId="LiveId" clId="{4D522F5A-72CF-4406-994E-63F9D859EF5B}" dt="2023-12-04T13:30:39.161" v="4192" actId="1037"/>
          <ac:picMkLst>
            <pc:docMk/>
            <pc:sldMk cId="2130422919" sldId="260"/>
            <ac:picMk id="1028" creationId="{51FD0140-C838-61EE-770B-B5256A671F2B}"/>
          </ac:picMkLst>
        </pc:picChg>
        <pc:picChg chg="mod">
          <ac:chgData name="Teodor Morfeldt Gadler" userId="98ae1aa8f2dea60a" providerId="LiveId" clId="{4D522F5A-72CF-4406-994E-63F9D859EF5B}" dt="2023-12-04T13:21:54.580" v="4162" actId="166"/>
          <ac:picMkLst>
            <pc:docMk/>
            <pc:sldMk cId="2130422919" sldId="260"/>
            <ac:picMk id="1032" creationId="{D36564D6-BF39-AE93-16D2-EACE26254A50}"/>
          </ac:picMkLst>
        </pc:picChg>
      </pc:sldChg>
      <pc:sldChg chg="addSp modSp mod ord">
        <pc:chgData name="Teodor Morfeldt Gadler" userId="98ae1aa8f2dea60a" providerId="LiveId" clId="{4D522F5A-72CF-4406-994E-63F9D859EF5B}" dt="2023-12-04T13:02:54.066" v="3784" actId="1036"/>
        <pc:sldMkLst>
          <pc:docMk/>
          <pc:sldMk cId="172375753" sldId="265"/>
        </pc:sldMkLst>
        <pc:spChg chg="mod">
          <ac:chgData name="Teodor Morfeldt Gadler" userId="98ae1aa8f2dea60a" providerId="LiveId" clId="{4D522F5A-72CF-4406-994E-63F9D859EF5B}" dt="2023-11-30T10:24:14.156" v="974" actId="20577"/>
          <ac:spMkLst>
            <pc:docMk/>
            <pc:sldMk cId="172375753" sldId="265"/>
            <ac:spMk id="2" creationId="{38398820-FEB5-9BEC-B460-C9F4EB96C14A}"/>
          </ac:spMkLst>
        </pc:spChg>
        <pc:spChg chg="add mod">
          <ac:chgData name="Teodor Morfeldt Gadler" userId="98ae1aa8f2dea60a" providerId="LiveId" clId="{4D522F5A-72CF-4406-994E-63F9D859EF5B}" dt="2023-12-04T13:02:54.066" v="3784" actId="1036"/>
          <ac:spMkLst>
            <pc:docMk/>
            <pc:sldMk cId="172375753" sldId="265"/>
            <ac:spMk id="3" creationId="{3C620A9C-658C-7F68-7AA7-86F30C82783B}"/>
          </ac:spMkLst>
        </pc:spChg>
      </pc:sldChg>
      <pc:sldChg chg="addSp delSp modSp mod modNotesTx">
        <pc:chgData name="Teodor Morfeldt Gadler" userId="98ae1aa8f2dea60a" providerId="LiveId" clId="{4D522F5A-72CF-4406-994E-63F9D859EF5B}" dt="2023-12-04T13:09:26.855" v="4144" actId="14100"/>
        <pc:sldMkLst>
          <pc:docMk/>
          <pc:sldMk cId="311847290" sldId="266"/>
        </pc:sldMkLst>
        <pc:spChg chg="mod">
          <ac:chgData name="Teodor Morfeldt Gadler" userId="98ae1aa8f2dea60a" providerId="LiveId" clId="{4D522F5A-72CF-4406-994E-63F9D859EF5B}" dt="2023-12-04T13:07:58.272" v="3791" actId="12789"/>
          <ac:spMkLst>
            <pc:docMk/>
            <pc:sldMk cId="311847290" sldId="266"/>
            <ac:spMk id="2" creationId="{38398820-FEB5-9BEC-B460-C9F4EB96C14A}"/>
          </ac:spMkLst>
        </pc:spChg>
        <pc:spChg chg="add del mod">
          <ac:chgData name="Teodor Morfeldt Gadler" userId="98ae1aa8f2dea60a" providerId="LiveId" clId="{4D522F5A-72CF-4406-994E-63F9D859EF5B}" dt="2023-12-04T13:07:40.691" v="3787" actId="478"/>
          <ac:spMkLst>
            <pc:docMk/>
            <pc:sldMk cId="311847290" sldId="266"/>
            <ac:spMk id="3" creationId="{1E5878EF-47B0-DFDC-901E-2A71DE03BFF0}"/>
          </ac:spMkLst>
        </pc:spChg>
        <pc:picChg chg="add del mod modCrop">
          <ac:chgData name="Teodor Morfeldt Gadler" userId="98ae1aa8f2dea60a" providerId="LiveId" clId="{4D522F5A-72CF-4406-994E-63F9D859EF5B}" dt="2023-12-04T13:07:42.175" v="3788" actId="478"/>
          <ac:picMkLst>
            <pc:docMk/>
            <pc:sldMk cId="311847290" sldId="266"/>
            <ac:picMk id="5" creationId="{D208CB78-4881-E3BC-0D8A-D5CCFFFBC4E3}"/>
          </ac:picMkLst>
        </pc:picChg>
        <pc:picChg chg="del">
          <ac:chgData name="Teodor Morfeldt Gadler" userId="98ae1aa8f2dea60a" providerId="LiveId" clId="{4D522F5A-72CF-4406-994E-63F9D859EF5B}" dt="2023-11-30T10:15:58.596" v="947" actId="478"/>
          <ac:picMkLst>
            <pc:docMk/>
            <pc:sldMk cId="311847290" sldId="266"/>
            <ac:picMk id="6" creationId="{C8F7FC41-5930-E83E-1FC6-E41C325C4710}"/>
          </ac:picMkLst>
        </pc:picChg>
        <pc:picChg chg="add mod ord">
          <ac:chgData name="Teodor Morfeldt Gadler" userId="98ae1aa8f2dea60a" providerId="LiveId" clId="{4D522F5A-72CF-4406-994E-63F9D859EF5B}" dt="2023-12-04T13:09:26.855" v="4144" actId="14100"/>
          <ac:picMkLst>
            <pc:docMk/>
            <pc:sldMk cId="311847290" sldId="266"/>
            <ac:picMk id="9" creationId="{540EE71D-DB36-40C9-8D6A-33F052EF4282}"/>
          </ac:picMkLst>
        </pc:picChg>
      </pc:sldChg>
      <pc:sldChg chg="modSp mod">
        <pc:chgData name="Teodor Morfeldt Gadler" userId="98ae1aa8f2dea60a" providerId="LiveId" clId="{4D522F5A-72CF-4406-994E-63F9D859EF5B}" dt="2023-12-04T13:00:47.984" v="3620" actId="20577"/>
        <pc:sldMkLst>
          <pc:docMk/>
          <pc:sldMk cId="217818238" sldId="267"/>
        </pc:sldMkLst>
        <pc:spChg chg="mod">
          <ac:chgData name="Teodor Morfeldt Gadler" userId="98ae1aa8f2dea60a" providerId="LiveId" clId="{4D522F5A-72CF-4406-994E-63F9D859EF5B}" dt="2023-12-04T13:00:47.984" v="3620" actId="20577"/>
          <ac:spMkLst>
            <pc:docMk/>
            <pc:sldMk cId="217818238" sldId="267"/>
            <ac:spMk id="5" creationId="{B30CDAA0-94FE-B39D-A954-B35AD41FCCCD}"/>
          </ac:spMkLst>
        </pc:spChg>
      </pc:sldChg>
      <pc:sldChg chg="modSp mod">
        <pc:chgData name="Teodor Morfeldt Gadler" userId="98ae1aa8f2dea60a" providerId="LiveId" clId="{4D522F5A-72CF-4406-994E-63F9D859EF5B}" dt="2023-12-01T14:56:28.195" v="2880" actId="404"/>
        <pc:sldMkLst>
          <pc:docMk/>
          <pc:sldMk cId="1442555918" sldId="268"/>
        </pc:sldMkLst>
        <pc:spChg chg="mod">
          <ac:chgData name="Teodor Morfeldt Gadler" userId="98ae1aa8f2dea60a" providerId="LiveId" clId="{4D522F5A-72CF-4406-994E-63F9D859EF5B}" dt="2023-12-01T14:56:28.195" v="2880" actId="404"/>
          <ac:spMkLst>
            <pc:docMk/>
            <pc:sldMk cId="1442555918" sldId="268"/>
            <ac:spMk id="2" creationId="{38398820-FEB5-9BEC-B460-C9F4EB96C14A}"/>
          </ac:spMkLst>
        </pc:spChg>
      </pc:sldChg>
      <pc:sldChg chg="addSp delSp modSp mod setBg">
        <pc:chgData name="Teodor Morfeldt Gadler" userId="98ae1aa8f2dea60a" providerId="LiveId" clId="{4D522F5A-72CF-4406-994E-63F9D859EF5B}" dt="2023-12-04T09:08:34.719" v="3534" actId="732"/>
        <pc:sldMkLst>
          <pc:docMk/>
          <pc:sldMk cId="3987740755" sldId="269"/>
        </pc:sldMkLst>
        <pc:spChg chg="mod">
          <ac:chgData name="Teodor Morfeldt Gadler" userId="98ae1aa8f2dea60a" providerId="LiveId" clId="{4D522F5A-72CF-4406-994E-63F9D859EF5B}" dt="2023-12-04T08:50:23.377" v="3368" actId="1076"/>
          <ac:spMkLst>
            <pc:docMk/>
            <pc:sldMk cId="3987740755" sldId="269"/>
            <ac:spMk id="2" creationId="{38398820-FEB5-9BEC-B460-C9F4EB96C14A}"/>
          </ac:spMkLst>
        </pc:spChg>
        <pc:spChg chg="del mod">
          <ac:chgData name="Teodor Morfeldt Gadler" userId="98ae1aa8f2dea60a" providerId="LiveId" clId="{4D522F5A-72CF-4406-994E-63F9D859EF5B}" dt="2023-12-04T08:42:19.798" v="3061" actId="478"/>
          <ac:spMkLst>
            <pc:docMk/>
            <pc:sldMk cId="3987740755" sldId="269"/>
            <ac:spMk id="7" creationId="{A7AE71AE-106A-DDA3-7727-D9FA2B44CF28}"/>
          </ac:spMkLst>
        </pc:spChg>
        <pc:grpChg chg="add mod">
          <ac:chgData name="Teodor Morfeldt Gadler" userId="98ae1aa8f2dea60a" providerId="LiveId" clId="{4D522F5A-72CF-4406-994E-63F9D859EF5B}" dt="2023-12-04T09:08:02.554" v="3531" actId="1037"/>
          <ac:grpSpMkLst>
            <pc:docMk/>
            <pc:sldMk cId="3987740755" sldId="269"/>
            <ac:grpSpMk id="14" creationId="{F4CD7E3B-A21F-7EC3-0443-1D1B67F788C7}"/>
          </ac:grpSpMkLst>
        </pc:grpChg>
        <pc:picChg chg="add mod">
          <ac:chgData name="Teodor Morfeldt Gadler" userId="98ae1aa8f2dea60a" providerId="LiveId" clId="{4D522F5A-72CF-4406-994E-63F9D859EF5B}" dt="2023-12-04T09:08:02.554" v="3531" actId="1037"/>
          <ac:picMkLst>
            <pc:docMk/>
            <pc:sldMk cId="3987740755" sldId="269"/>
            <ac:picMk id="3" creationId="{9C146A60-600F-FE89-E2A6-26EEB598C014}"/>
          </ac:picMkLst>
        </pc:picChg>
        <pc:picChg chg="add mod">
          <ac:chgData name="Teodor Morfeldt Gadler" userId="98ae1aa8f2dea60a" providerId="LiveId" clId="{4D522F5A-72CF-4406-994E-63F9D859EF5B}" dt="2023-12-04T09:08:02.554" v="3531" actId="1037"/>
          <ac:picMkLst>
            <pc:docMk/>
            <pc:sldMk cId="3987740755" sldId="269"/>
            <ac:picMk id="4" creationId="{A62A2ACA-6EBD-5D76-D2EC-DFC0809753EE}"/>
          </ac:picMkLst>
        </pc:picChg>
        <pc:picChg chg="add mod">
          <ac:chgData name="Teodor Morfeldt Gadler" userId="98ae1aa8f2dea60a" providerId="LiveId" clId="{4D522F5A-72CF-4406-994E-63F9D859EF5B}" dt="2023-12-04T09:08:02.554" v="3531" actId="1037"/>
          <ac:picMkLst>
            <pc:docMk/>
            <pc:sldMk cId="3987740755" sldId="269"/>
            <ac:picMk id="5" creationId="{EE591457-885C-38F0-E6E5-BAF77E4FB8C3}"/>
          </ac:picMkLst>
        </pc:picChg>
        <pc:picChg chg="del">
          <ac:chgData name="Teodor Morfeldt Gadler" userId="98ae1aa8f2dea60a" providerId="LiveId" clId="{4D522F5A-72CF-4406-994E-63F9D859EF5B}" dt="2023-11-30T09:17:34.676" v="5" actId="478"/>
          <ac:picMkLst>
            <pc:docMk/>
            <pc:sldMk cId="3987740755" sldId="269"/>
            <ac:picMk id="6" creationId="{C8F7FC41-5930-E83E-1FC6-E41C325C4710}"/>
          </ac:picMkLst>
        </pc:picChg>
        <pc:picChg chg="add mod">
          <ac:chgData name="Teodor Morfeldt Gadler" userId="98ae1aa8f2dea60a" providerId="LiveId" clId="{4D522F5A-72CF-4406-994E-63F9D859EF5B}" dt="2023-12-04T09:08:02.554" v="3531" actId="1037"/>
          <ac:picMkLst>
            <pc:docMk/>
            <pc:sldMk cId="3987740755" sldId="269"/>
            <ac:picMk id="8" creationId="{C9885DB4-569A-4813-CDC7-38CEF2F881DF}"/>
          </ac:picMkLst>
        </pc:picChg>
        <pc:picChg chg="add mod">
          <ac:chgData name="Teodor Morfeldt Gadler" userId="98ae1aa8f2dea60a" providerId="LiveId" clId="{4D522F5A-72CF-4406-994E-63F9D859EF5B}" dt="2023-12-04T09:08:02.554" v="3531" actId="1037"/>
          <ac:picMkLst>
            <pc:docMk/>
            <pc:sldMk cId="3987740755" sldId="269"/>
            <ac:picMk id="9" creationId="{86C3D9E1-8FB1-5E6A-6D3C-C214BCE9ABEC}"/>
          </ac:picMkLst>
        </pc:picChg>
        <pc:picChg chg="add mod modCrop">
          <ac:chgData name="Teodor Morfeldt Gadler" userId="98ae1aa8f2dea60a" providerId="LiveId" clId="{4D522F5A-72CF-4406-994E-63F9D859EF5B}" dt="2023-12-04T09:08:34.719" v="3534" actId="732"/>
          <ac:picMkLst>
            <pc:docMk/>
            <pc:sldMk cId="3987740755" sldId="269"/>
            <ac:picMk id="10" creationId="{A4364FC5-EF81-1CBC-E002-3CF33A70E6BD}"/>
          </ac:picMkLst>
        </pc:picChg>
        <pc:picChg chg="del mod">
          <ac:chgData name="Teodor Morfeldt Gadler" userId="98ae1aa8f2dea60a" providerId="LiveId" clId="{4D522F5A-72CF-4406-994E-63F9D859EF5B}" dt="2023-12-04T08:44:06.580" v="3263" actId="478"/>
          <ac:picMkLst>
            <pc:docMk/>
            <pc:sldMk cId="3987740755" sldId="269"/>
            <ac:picMk id="11" creationId="{66322F95-6E41-53E1-1656-9DF0FF7E238A}"/>
          </ac:picMkLst>
        </pc:picChg>
        <pc:picChg chg="add mod modCrop">
          <ac:chgData name="Teodor Morfeldt Gadler" userId="98ae1aa8f2dea60a" providerId="LiveId" clId="{4D522F5A-72CF-4406-994E-63F9D859EF5B}" dt="2023-12-04T09:07:44.650" v="3507" actId="1037"/>
          <ac:picMkLst>
            <pc:docMk/>
            <pc:sldMk cId="3987740755" sldId="269"/>
            <ac:picMk id="13" creationId="{FB99F7D1-E244-17E9-AA8E-788BF631972F}"/>
          </ac:picMkLst>
        </pc:picChg>
        <pc:picChg chg="add mod">
          <ac:chgData name="Teodor Morfeldt Gadler" userId="98ae1aa8f2dea60a" providerId="LiveId" clId="{4D522F5A-72CF-4406-994E-63F9D859EF5B}" dt="2023-12-04T09:07:44.650" v="3507" actId="1037"/>
          <ac:picMkLst>
            <pc:docMk/>
            <pc:sldMk cId="3987740755" sldId="269"/>
            <ac:picMk id="16" creationId="{F2953BC5-3F61-4238-C652-D37D428A4823}"/>
          </ac:picMkLst>
        </pc:picChg>
      </pc:sldChg>
      <pc:sldChg chg="del">
        <pc:chgData name="Teodor Morfeldt Gadler" userId="98ae1aa8f2dea60a" providerId="LiveId" clId="{4D522F5A-72CF-4406-994E-63F9D859EF5B}" dt="2023-11-30T09:20:59.847" v="248" actId="47"/>
        <pc:sldMkLst>
          <pc:docMk/>
          <pc:sldMk cId="1402490089" sldId="270"/>
        </pc:sldMkLst>
      </pc:sldChg>
      <pc:sldChg chg="del">
        <pc:chgData name="Teodor Morfeldt Gadler" userId="98ae1aa8f2dea60a" providerId="LiveId" clId="{4D522F5A-72CF-4406-994E-63F9D859EF5B}" dt="2023-11-30T09:21:22.331" v="250" actId="47"/>
        <pc:sldMkLst>
          <pc:docMk/>
          <pc:sldMk cId="389165985" sldId="271"/>
        </pc:sldMkLst>
      </pc:sldChg>
      <pc:sldChg chg="modSp del mod">
        <pc:chgData name="Teodor Morfeldt Gadler" userId="98ae1aa8f2dea60a" providerId="LiveId" clId="{4D522F5A-72CF-4406-994E-63F9D859EF5B}" dt="2023-11-30T09:21:03.260" v="249" actId="47"/>
        <pc:sldMkLst>
          <pc:docMk/>
          <pc:sldMk cId="2095335465" sldId="272"/>
        </pc:sldMkLst>
        <pc:picChg chg="mod">
          <ac:chgData name="Teodor Morfeldt Gadler" userId="98ae1aa8f2dea60a" providerId="LiveId" clId="{4D522F5A-72CF-4406-994E-63F9D859EF5B}" dt="2023-11-30T09:19:15.474" v="100" actId="1076"/>
          <ac:picMkLst>
            <pc:docMk/>
            <pc:sldMk cId="2095335465" sldId="272"/>
            <ac:picMk id="6" creationId="{C8F7FC41-5930-E83E-1FC6-E41C325C4710}"/>
          </ac:picMkLst>
        </pc:picChg>
        <pc:picChg chg="mod">
          <ac:chgData name="Teodor Morfeldt Gadler" userId="98ae1aa8f2dea60a" providerId="LiveId" clId="{4D522F5A-72CF-4406-994E-63F9D859EF5B}" dt="2023-11-30T09:19:24.836" v="101" actId="14100"/>
          <ac:picMkLst>
            <pc:docMk/>
            <pc:sldMk cId="2095335465" sldId="272"/>
            <ac:picMk id="2060" creationId="{7BB0AB97-4200-7B7B-17C7-AAEC33251F02}"/>
          </ac:picMkLst>
        </pc:picChg>
        <pc:picChg chg="mod">
          <ac:chgData name="Teodor Morfeldt Gadler" userId="98ae1aa8f2dea60a" providerId="LiveId" clId="{4D522F5A-72CF-4406-994E-63F9D859EF5B}" dt="2023-11-30T09:19:24.836" v="101" actId="14100"/>
          <ac:picMkLst>
            <pc:docMk/>
            <pc:sldMk cId="2095335465" sldId="272"/>
            <ac:picMk id="2062" creationId="{B43F520C-BCEE-E24D-FC3B-E397CF4F4648}"/>
          </ac:picMkLst>
        </pc:picChg>
        <pc:picChg chg="mod">
          <ac:chgData name="Teodor Morfeldt Gadler" userId="98ae1aa8f2dea60a" providerId="LiveId" clId="{4D522F5A-72CF-4406-994E-63F9D859EF5B}" dt="2023-11-30T09:19:24.836" v="101" actId="14100"/>
          <ac:picMkLst>
            <pc:docMk/>
            <pc:sldMk cId="2095335465" sldId="272"/>
            <ac:picMk id="2064" creationId="{BFD74B40-10F0-C65A-D991-95AFC60EC094}"/>
          </ac:picMkLst>
        </pc:picChg>
        <pc:picChg chg="mod">
          <ac:chgData name="Teodor Morfeldt Gadler" userId="98ae1aa8f2dea60a" providerId="LiveId" clId="{4D522F5A-72CF-4406-994E-63F9D859EF5B}" dt="2023-11-30T09:19:24.836" v="101" actId="14100"/>
          <ac:picMkLst>
            <pc:docMk/>
            <pc:sldMk cId="2095335465" sldId="272"/>
            <ac:picMk id="2066" creationId="{3CB762E2-4B72-515D-DA50-BED5DE30776E}"/>
          </ac:picMkLst>
        </pc:picChg>
      </pc:sldChg>
      <pc:sldChg chg="addSp delSp modSp mod setBg">
        <pc:chgData name="Teodor Morfeldt Gadler" userId="98ae1aa8f2dea60a" providerId="LiveId" clId="{4D522F5A-72CF-4406-994E-63F9D859EF5B}" dt="2023-12-04T08:53:04.791" v="3432" actId="20577"/>
        <pc:sldMkLst>
          <pc:docMk/>
          <pc:sldMk cId="3807451798" sldId="273"/>
        </pc:sldMkLst>
        <pc:spChg chg="del mod">
          <ac:chgData name="Teodor Morfeldt Gadler" userId="98ae1aa8f2dea60a" providerId="LiveId" clId="{4D522F5A-72CF-4406-994E-63F9D859EF5B}" dt="2023-12-04T08:52:53.343" v="3412" actId="478"/>
          <ac:spMkLst>
            <pc:docMk/>
            <pc:sldMk cId="3807451798" sldId="273"/>
            <ac:spMk id="2" creationId="{38398820-FEB5-9BEC-B460-C9F4EB96C14A}"/>
          </ac:spMkLst>
        </pc:spChg>
        <pc:spChg chg="add del mod">
          <ac:chgData name="Teodor Morfeldt Gadler" userId="98ae1aa8f2dea60a" providerId="LiveId" clId="{4D522F5A-72CF-4406-994E-63F9D859EF5B}" dt="2023-12-04T08:52:57.099" v="3414" actId="478"/>
          <ac:spMkLst>
            <pc:docMk/>
            <pc:sldMk cId="3807451798" sldId="273"/>
            <ac:spMk id="5" creationId="{463413D2-CE46-F283-AB06-45D9A5DA8DE0}"/>
          </ac:spMkLst>
        </pc:spChg>
        <pc:spChg chg="add mod">
          <ac:chgData name="Teodor Morfeldt Gadler" userId="98ae1aa8f2dea60a" providerId="LiveId" clId="{4D522F5A-72CF-4406-994E-63F9D859EF5B}" dt="2023-12-04T08:53:04.791" v="3432" actId="20577"/>
          <ac:spMkLst>
            <pc:docMk/>
            <pc:sldMk cId="3807451798" sldId="273"/>
            <ac:spMk id="8" creationId="{F28154B8-51A2-D5EC-74A9-29D600145B17}"/>
          </ac:spMkLst>
        </pc:spChg>
        <pc:picChg chg="mod">
          <ac:chgData name="Teodor Morfeldt Gadler" userId="98ae1aa8f2dea60a" providerId="LiveId" clId="{4D522F5A-72CF-4406-994E-63F9D859EF5B}" dt="2023-12-04T08:51:58.897" v="3380" actId="1076"/>
          <ac:picMkLst>
            <pc:docMk/>
            <pc:sldMk cId="3807451798" sldId="273"/>
            <ac:picMk id="3" creationId="{BF8724E5-0E1D-8E3C-F014-27700835B789}"/>
          </ac:picMkLst>
        </pc:picChg>
        <pc:picChg chg="del">
          <ac:chgData name="Teodor Morfeldt Gadler" userId="98ae1aa8f2dea60a" providerId="LiveId" clId="{4D522F5A-72CF-4406-994E-63F9D859EF5B}" dt="2023-12-04T08:51:16.731" v="3372" actId="478"/>
          <ac:picMkLst>
            <pc:docMk/>
            <pc:sldMk cId="3807451798" sldId="273"/>
            <ac:picMk id="6" creationId="{C8F7FC41-5930-E83E-1FC6-E41C325C4710}"/>
          </ac:picMkLst>
        </pc:picChg>
      </pc:sldChg>
      <pc:sldChg chg="addSp modSp mod modTransition modAnim modNotesTx">
        <pc:chgData name="Teodor Morfeldt Gadler" userId="98ae1aa8f2dea60a" providerId="LiveId" clId="{4D522F5A-72CF-4406-994E-63F9D859EF5B}" dt="2023-12-04T13:06:18.984" v="3785"/>
        <pc:sldMkLst>
          <pc:docMk/>
          <pc:sldMk cId="447096515" sldId="274"/>
        </pc:sldMkLst>
        <pc:picChg chg="add mod">
          <ac:chgData name="Teodor Morfeldt Gadler" userId="98ae1aa8f2dea60a" providerId="LiveId" clId="{4D522F5A-72CF-4406-994E-63F9D859EF5B}" dt="2023-11-30T14:36:30.667" v="1232" actId="408"/>
          <ac:picMkLst>
            <pc:docMk/>
            <pc:sldMk cId="447096515" sldId="274"/>
            <ac:picMk id="4" creationId="{EF7741D3-9336-0D6B-1888-C2EFFB864DB6}"/>
          </ac:picMkLst>
        </pc:picChg>
        <pc:picChg chg="mod">
          <ac:chgData name="Teodor Morfeldt Gadler" userId="98ae1aa8f2dea60a" providerId="LiveId" clId="{4D522F5A-72CF-4406-994E-63F9D859EF5B}" dt="2023-11-30T14:36:30.667" v="1232" actId="408"/>
          <ac:picMkLst>
            <pc:docMk/>
            <pc:sldMk cId="447096515" sldId="274"/>
            <ac:picMk id="16386" creationId="{FBD29F64-C6D1-8FA5-1DF7-960A6FD6948C}"/>
          </ac:picMkLst>
        </pc:picChg>
        <pc:picChg chg="mod">
          <ac:chgData name="Teodor Morfeldt Gadler" userId="98ae1aa8f2dea60a" providerId="LiveId" clId="{4D522F5A-72CF-4406-994E-63F9D859EF5B}" dt="2023-11-30T14:36:30.667" v="1232" actId="408"/>
          <ac:picMkLst>
            <pc:docMk/>
            <pc:sldMk cId="447096515" sldId="274"/>
            <ac:picMk id="16388" creationId="{07F83EA6-668B-A2A8-A051-068CA3CC5F27}"/>
          </ac:picMkLst>
        </pc:picChg>
      </pc:sldChg>
      <pc:sldChg chg="modTransition">
        <pc:chgData name="Teodor Morfeldt Gadler" userId="98ae1aa8f2dea60a" providerId="LiveId" clId="{4D522F5A-72CF-4406-994E-63F9D859EF5B}" dt="2023-12-04T13:06:18.984" v="3785"/>
        <pc:sldMkLst>
          <pc:docMk/>
          <pc:sldMk cId="1337658360" sldId="275"/>
        </pc:sldMkLst>
      </pc:sldChg>
      <pc:sldChg chg="delSp modSp del mod modNotesTx">
        <pc:chgData name="Teodor Morfeldt Gadler" userId="98ae1aa8f2dea60a" providerId="LiveId" clId="{4D522F5A-72CF-4406-994E-63F9D859EF5B}" dt="2023-11-30T16:56:51.400" v="1678" actId="47"/>
        <pc:sldMkLst>
          <pc:docMk/>
          <pc:sldMk cId="2515895239" sldId="276"/>
        </pc:sldMkLst>
        <pc:spChg chg="del mod">
          <ac:chgData name="Teodor Morfeldt Gadler" userId="98ae1aa8f2dea60a" providerId="LiveId" clId="{4D522F5A-72CF-4406-994E-63F9D859EF5B}" dt="2023-11-30T16:56:44.120" v="1677"/>
          <ac:spMkLst>
            <pc:docMk/>
            <pc:sldMk cId="2515895239" sldId="276"/>
            <ac:spMk id="3" creationId="{BA8DE7CB-2BA3-F4B2-4BD6-8AA858D2CA8D}"/>
          </ac:spMkLst>
        </pc:spChg>
      </pc:sldChg>
      <pc:sldChg chg="ord modTransition">
        <pc:chgData name="Teodor Morfeldt Gadler" userId="98ae1aa8f2dea60a" providerId="LiveId" clId="{4D522F5A-72CF-4406-994E-63F9D859EF5B}" dt="2023-12-04T13:06:18.984" v="3785"/>
        <pc:sldMkLst>
          <pc:docMk/>
          <pc:sldMk cId="2869812715" sldId="278"/>
        </pc:sldMkLst>
      </pc:sldChg>
      <pc:sldChg chg="modSp mod">
        <pc:chgData name="Teodor Morfeldt Gadler" userId="98ae1aa8f2dea60a" providerId="LiveId" clId="{4D522F5A-72CF-4406-994E-63F9D859EF5B}" dt="2023-12-04T13:34:50.387" v="4295" actId="114"/>
        <pc:sldMkLst>
          <pc:docMk/>
          <pc:sldMk cId="2959674625" sldId="279"/>
        </pc:sldMkLst>
        <pc:spChg chg="mod">
          <ac:chgData name="Teodor Morfeldt Gadler" userId="98ae1aa8f2dea60a" providerId="LiveId" clId="{4D522F5A-72CF-4406-994E-63F9D859EF5B}" dt="2023-12-04T13:34:46.483" v="4294" actId="1037"/>
          <ac:spMkLst>
            <pc:docMk/>
            <pc:sldMk cId="2959674625" sldId="279"/>
            <ac:spMk id="20" creationId="{E0C6EA42-A426-26B9-E075-0BCE34FF117F}"/>
          </ac:spMkLst>
        </pc:spChg>
        <pc:spChg chg="mod">
          <ac:chgData name="Teodor Morfeldt Gadler" userId="98ae1aa8f2dea60a" providerId="LiveId" clId="{4D522F5A-72CF-4406-994E-63F9D859EF5B}" dt="2023-12-04T13:34:50.387" v="4295" actId="114"/>
          <ac:spMkLst>
            <pc:docMk/>
            <pc:sldMk cId="2959674625" sldId="279"/>
            <ac:spMk id="22" creationId="{01CFF82D-35FA-2026-2521-505440D260B5}"/>
          </ac:spMkLst>
        </pc:spChg>
      </pc:sldChg>
      <pc:sldChg chg="modSp mod">
        <pc:chgData name="Teodor Morfeldt Gadler" userId="98ae1aa8f2dea60a" providerId="LiveId" clId="{4D522F5A-72CF-4406-994E-63F9D859EF5B}" dt="2023-12-04T13:32:50.979" v="4242" actId="403"/>
        <pc:sldMkLst>
          <pc:docMk/>
          <pc:sldMk cId="1241846785" sldId="280"/>
        </pc:sldMkLst>
        <pc:spChg chg="mod">
          <ac:chgData name="Teodor Morfeldt Gadler" userId="98ae1aa8f2dea60a" providerId="LiveId" clId="{4D522F5A-72CF-4406-994E-63F9D859EF5B}" dt="2023-12-04T13:32:50.979" v="4242" actId="403"/>
          <ac:spMkLst>
            <pc:docMk/>
            <pc:sldMk cId="1241846785" sldId="280"/>
            <ac:spMk id="11" creationId="{240E4FF9-E436-F7AA-52CF-0FA664369028}"/>
          </ac:spMkLst>
        </pc:spChg>
      </pc:sldChg>
      <pc:sldChg chg="modSp mod">
        <pc:chgData name="Teodor Morfeldt Gadler" userId="98ae1aa8f2dea60a" providerId="LiveId" clId="{4D522F5A-72CF-4406-994E-63F9D859EF5B}" dt="2023-12-04T13:33:13.719" v="4247" actId="403"/>
        <pc:sldMkLst>
          <pc:docMk/>
          <pc:sldMk cId="2984651524" sldId="283"/>
        </pc:sldMkLst>
        <pc:spChg chg="mod">
          <ac:chgData name="Teodor Morfeldt Gadler" userId="98ae1aa8f2dea60a" providerId="LiveId" clId="{4D522F5A-72CF-4406-994E-63F9D859EF5B}" dt="2023-12-04T13:33:13.719" v="4247" actId="403"/>
          <ac:spMkLst>
            <pc:docMk/>
            <pc:sldMk cId="2984651524" sldId="283"/>
            <ac:spMk id="11" creationId="{240E4FF9-E436-F7AA-52CF-0FA664369028}"/>
          </ac:spMkLst>
        </pc:spChg>
      </pc:sldChg>
      <pc:sldChg chg="modNotesTx">
        <pc:chgData name="Teodor Morfeldt Gadler" userId="98ae1aa8f2dea60a" providerId="LiveId" clId="{4D522F5A-72CF-4406-994E-63F9D859EF5B}" dt="2023-11-30T09:47:08.256" v="633" actId="20577"/>
        <pc:sldMkLst>
          <pc:docMk/>
          <pc:sldMk cId="3859263861" sldId="284"/>
        </pc:sldMkLst>
      </pc:sldChg>
      <pc:sldChg chg="addSp delSp modSp add mod ord">
        <pc:chgData name="Teodor Morfeldt Gadler" userId="98ae1aa8f2dea60a" providerId="LiveId" clId="{4D522F5A-72CF-4406-994E-63F9D859EF5B}" dt="2023-12-04T13:32:18.065" v="4235" actId="478"/>
        <pc:sldMkLst>
          <pc:docMk/>
          <pc:sldMk cId="3380300780" sldId="285"/>
        </pc:sldMkLst>
        <pc:spChg chg="mod">
          <ac:chgData name="Teodor Morfeldt Gadler" userId="98ae1aa8f2dea60a" providerId="LiveId" clId="{4D522F5A-72CF-4406-994E-63F9D859EF5B}" dt="2023-12-04T13:32:09.158" v="4234" actId="403"/>
          <ac:spMkLst>
            <pc:docMk/>
            <pc:sldMk cId="3380300780" sldId="285"/>
            <ac:spMk id="2" creationId="{38398820-FEB5-9BEC-B460-C9F4EB96C14A}"/>
          </ac:spMkLst>
        </pc:spChg>
        <pc:spChg chg="add del mod">
          <ac:chgData name="Teodor Morfeldt Gadler" userId="98ae1aa8f2dea60a" providerId="LiveId" clId="{4D522F5A-72CF-4406-994E-63F9D859EF5B}" dt="2023-12-04T13:32:18.065" v="4235" actId="478"/>
          <ac:spMkLst>
            <pc:docMk/>
            <pc:sldMk cId="3380300780" sldId="285"/>
            <ac:spMk id="5" creationId="{2DA61895-581A-4538-61C1-C6A6BAEC75CE}"/>
          </ac:spMkLst>
        </pc:spChg>
        <pc:picChg chg="add mod modCrop">
          <ac:chgData name="Teodor Morfeldt Gadler" userId="98ae1aa8f2dea60a" providerId="LiveId" clId="{4D522F5A-72CF-4406-994E-63F9D859EF5B}" dt="2023-11-30T09:40:21.762" v="315" actId="1076"/>
          <ac:picMkLst>
            <pc:docMk/>
            <pc:sldMk cId="3380300780" sldId="285"/>
            <ac:picMk id="4" creationId="{2C4396EF-28B7-CFCE-923A-D49607A73741}"/>
          </ac:picMkLst>
        </pc:picChg>
      </pc:sldChg>
      <pc:sldChg chg="delSp modSp new mod ord">
        <pc:chgData name="Teodor Morfeldt Gadler" userId="98ae1aa8f2dea60a" providerId="LiveId" clId="{4D522F5A-72CF-4406-994E-63F9D859EF5B}" dt="2023-12-04T13:32:32.455" v="4236" actId="404"/>
        <pc:sldMkLst>
          <pc:docMk/>
          <pc:sldMk cId="1424358108" sldId="286"/>
        </pc:sldMkLst>
        <pc:spChg chg="mod">
          <ac:chgData name="Teodor Morfeldt Gadler" userId="98ae1aa8f2dea60a" providerId="LiveId" clId="{4D522F5A-72CF-4406-994E-63F9D859EF5B}" dt="2023-11-30T09:42:17.666" v="548" actId="20577"/>
          <ac:spMkLst>
            <pc:docMk/>
            <pc:sldMk cId="1424358108" sldId="286"/>
            <ac:spMk id="2" creationId="{9C429E40-44F7-219B-F372-02227CDF0B71}"/>
          </ac:spMkLst>
        </pc:spChg>
        <pc:spChg chg="del">
          <ac:chgData name="Teodor Morfeldt Gadler" userId="98ae1aa8f2dea60a" providerId="LiveId" clId="{4D522F5A-72CF-4406-994E-63F9D859EF5B}" dt="2023-11-30T09:42:20.706" v="549" actId="478"/>
          <ac:spMkLst>
            <pc:docMk/>
            <pc:sldMk cId="1424358108" sldId="286"/>
            <ac:spMk id="3" creationId="{EA6D9C9C-DF59-7EF1-79EF-6E4E3D2F79E4}"/>
          </ac:spMkLst>
        </pc:spChg>
        <pc:spChg chg="mod">
          <ac:chgData name="Teodor Morfeldt Gadler" userId="98ae1aa8f2dea60a" providerId="LiveId" clId="{4D522F5A-72CF-4406-994E-63F9D859EF5B}" dt="2023-12-04T13:32:32.455" v="4236" actId="404"/>
          <ac:spMkLst>
            <pc:docMk/>
            <pc:sldMk cId="1424358108" sldId="286"/>
            <ac:spMk id="9" creationId="{B8679941-A0F0-4FE2-241F-EC390F9AE93C}"/>
          </ac:spMkLst>
        </pc:spChg>
      </pc:sldChg>
      <pc:sldChg chg="addSp delSp modSp add mod setBg">
        <pc:chgData name="Teodor Morfeldt Gadler" userId="98ae1aa8f2dea60a" providerId="LiveId" clId="{4D522F5A-72CF-4406-994E-63F9D859EF5B}" dt="2023-12-01T10:05:18.242" v="1761"/>
        <pc:sldMkLst>
          <pc:docMk/>
          <pc:sldMk cId="1992667989" sldId="287"/>
        </pc:sldMkLst>
        <pc:spChg chg="del">
          <ac:chgData name="Teodor Morfeldt Gadler" userId="98ae1aa8f2dea60a" providerId="LiveId" clId="{4D522F5A-72CF-4406-994E-63F9D859EF5B}" dt="2023-12-01T10:04:11.432" v="1719" actId="478"/>
          <ac:spMkLst>
            <pc:docMk/>
            <pc:sldMk cId="1992667989" sldId="287"/>
            <ac:spMk id="2" creationId="{38398820-FEB5-9BEC-B460-C9F4EB96C14A}"/>
          </ac:spMkLst>
        </pc:spChg>
        <pc:spChg chg="mod">
          <ac:chgData name="Teodor Morfeldt Gadler" userId="98ae1aa8f2dea60a" providerId="LiveId" clId="{4D522F5A-72CF-4406-994E-63F9D859EF5B}" dt="2023-12-01T10:04:37.937" v="1757" actId="2711"/>
          <ac:spMkLst>
            <pc:docMk/>
            <pc:sldMk cId="1992667989" sldId="287"/>
            <ac:spMk id="3" creationId="{BA8DE7CB-2BA3-F4B2-4BD6-8AA858D2CA8D}"/>
          </ac:spMkLst>
        </pc:spChg>
        <pc:spChg chg="add del mod">
          <ac:chgData name="Teodor Morfeldt Gadler" userId="98ae1aa8f2dea60a" providerId="LiveId" clId="{4D522F5A-72CF-4406-994E-63F9D859EF5B}" dt="2023-12-01T10:04:12.688" v="1720" actId="478"/>
          <ac:spMkLst>
            <pc:docMk/>
            <pc:sldMk cId="1992667989" sldId="287"/>
            <ac:spMk id="5" creationId="{D16DB618-145B-7488-1075-EF2D120A5368}"/>
          </ac:spMkLst>
        </pc:spChg>
      </pc:sldChg>
      <pc:sldChg chg="addSp delSp modSp new mod setBg">
        <pc:chgData name="Teodor Morfeldt Gadler" userId="98ae1aa8f2dea60a" providerId="LiveId" clId="{4D522F5A-72CF-4406-994E-63F9D859EF5B}" dt="2023-12-01T10:53:47.650" v="2044"/>
        <pc:sldMkLst>
          <pc:docMk/>
          <pc:sldMk cId="3182513893" sldId="288"/>
        </pc:sldMkLst>
        <pc:spChg chg="del">
          <ac:chgData name="Teodor Morfeldt Gadler" userId="98ae1aa8f2dea60a" providerId="LiveId" clId="{4D522F5A-72CF-4406-994E-63F9D859EF5B}" dt="2023-12-01T10:30:59.781" v="1763" actId="478"/>
          <ac:spMkLst>
            <pc:docMk/>
            <pc:sldMk cId="3182513893" sldId="288"/>
            <ac:spMk id="2" creationId="{854FD781-B6E0-8AD4-2ED9-53EF08018F06}"/>
          </ac:spMkLst>
        </pc:spChg>
        <pc:spChg chg="del">
          <ac:chgData name="Teodor Morfeldt Gadler" userId="98ae1aa8f2dea60a" providerId="LiveId" clId="{4D522F5A-72CF-4406-994E-63F9D859EF5B}" dt="2023-12-01T10:31:02.972" v="1764" actId="478"/>
          <ac:spMkLst>
            <pc:docMk/>
            <pc:sldMk cId="3182513893" sldId="288"/>
            <ac:spMk id="3" creationId="{D3DE3A66-439F-FB95-0805-C29F8D53A259}"/>
          </ac:spMkLst>
        </pc:spChg>
        <pc:graphicFrameChg chg="add mod">
          <ac:chgData name="Teodor Morfeldt Gadler" userId="98ae1aa8f2dea60a" providerId="LiveId" clId="{4D522F5A-72CF-4406-994E-63F9D859EF5B}" dt="2023-12-01T10:36:51.548" v="1877" actId="2085"/>
          <ac:graphicFrameMkLst>
            <pc:docMk/>
            <pc:sldMk cId="3182513893" sldId="288"/>
            <ac:graphicFrameMk id="6" creationId="{13CEED3E-20FD-DF48-9319-BBDBE7D2CC6B}"/>
          </ac:graphicFrameMkLst>
        </pc:graphicFrameChg>
      </pc:sldChg>
      <pc:sldChg chg="addSp modSp add mod">
        <pc:chgData name="Teodor Morfeldt Gadler" userId="98ae1aa8f2dea60a" providerId="LiveId" clId="{4D522F5A-72CF-4406-994E-63F9D859EF5B}" dt="2023-12-01T14:46:34.982" v="2872" actId="167"/>
        <pc:sldMkLst>
          <pc:docMk/>
          <pc:sldMk cId="891652869" sldId="289"/>
        </pc:sldMkLst>
        <pc:spChg chg="mod">
          <ac:chgData name="Teodor Morfeldt Gadler" userId="98ae1aa8f2dea60a" providerId="LiveId" clId="{4D522F5A-72CF-4406-994E-63F9D859EF5B}" dt="2023-12-01T10:42:33.772" v="1958" actId="20577"/>
          <ac:spMkLst>
            <pc:docMk/>
            <pc:sldMk cId="891652869" sldId="289"/>
            <ac:spMk id="2" creationId="{38398820-FEB5-9BEC-B460-C9F4EB96C14A}"/>
          </ac:spMkLst>
        </pc:spChg>
        <pc:spChg chg="mod">
          <ac:chgData name="Teodor Morfeldt Gadler" userId="98ae1aa8f2dea60a" providerId="LiveId" clId="{4D522F5A-72CF-4406-994E-63F9D859EF5B}" dt="2023-12-01T10:47:25.950" v="2012" actId="1035"/>
          <ac:spMkLst>
            <pc:docMk/>
            <pc:sldMk cId="891652869" sldId="289"/>
            <ac:spMk id="7" creationId="{A7AE71AE-106A-DDA3-7727-D9FA2B44CF28}"/>
          </ac:spMkLst>
        </pc:spChg>
        <pc:picChg chg="add mod ord">
          <ac:chgData name="Teodor Morfeldt Gadler" userId="98ae1aa8f2dea60a" providerId="LiveId" clId="{4D522F5A-72CF-4406-994E-63F9D859EF5B}" dt="2023-12-01T14:46:34.982" v="2872" actId="167"/>
          <ac:picMkLst>
            <pc:docMk/>
            <pc:sldMk cId="891652869" sldId="289"/>
            <ac:picMk id="4" creationId="{03F9C547-FF3B-8993-5BD7-F9306FA7F19A}"/>
          </ac:picMkLst>
        </pc:picChg>
        <pc:picChg chg="add mod">
          <ac:chgData name="Teodor Morfeldt Gadler" userId="98ae1aa8f2dea60a" providerId="LiveId" clId="{4D522F5A-72CF-4406-994E-63F9D859EF5B}" dt="2023-12-01T10:47:25.950" v="2012" actId="1035"/>
          <ac:picMkLst>
            <pc:docMk/>
            <pc:sldMk cId="891652869" sldId="289"/>
            <ac:picMk id="1026" creationId="{A7D46091-015E-59CE-E74B-CE21AD7D2377}"/>
          </ac:picMkLst>
        </pc:picChg>
        <pc:picChg chg="add mod">
          <ac:chgData name="Teodor Morfeldt Gadler" userId="98ae1aa8f2dea60a" providerId="LiveId" clId="{4D522F5A-72CF-4406-994E-63F9D859EF5B}" dt="2023-12-01T10:47:25.950" v="2012" actId="1035"/>
          <ac:picMkLst>
            <pc:docMk/>
            <pc:sldMk cId="891652869" sldId="289"/>
            <ac:picMk id="1028" creationId="{EFCB8836-3E56-2A1A-B6AE-D823D8866E75}"/>
          </ac:picMkLst>
        </pc:picChg>
        <pc:picChg chg="add mod">
          <ac:chgData name="Teodor Morfeldt Gadler" userId="98ae1aa8f2dea60a" providerId="LiveId" clId="{4D522F5A-72CF-4406-994E-63F9D859EF5B}" dt="2023-12-01T10:47:25.950" v="2012" actId="1035"/>
          <ac:picMkLst>
            <pc:docMk/>
            <pc:sldMk cId="891652869" sldId="289"/>
            <ac:picMk id="1030" creationId="{8816D28C-1A9D-C97D-C8B8-2D5A13FC7CD2}"/>
          </ac:picMkLst>
        </pc:picChg>
      </pc:sldChg>
      <pc:sldChg chg="addSp delSp modSp add mod delAnim modAnim modNotesTx">
        <pc:chgData name="Teodor Morfeldt Gadler" userId="98ae1aa8f2dea60a" providerId="LiveId" clId="{4D522F5A-72CF-4406-994E-63F9D859EF5B}" dt="2023-12-01T15:59:22.404" v="2961" actId="12789"/>
        <pc:sldMkLst>
          <pc:docMk/>
          <pc:sldMk cId="886114715" sldId="290"/>
        </pc:sldMkLst>
        <pc:spChg chg="mod">
          <ac:chgData name="Teodor Morfeldt Gadler" userId="98ae1aa8f2dea60a" providerId="LiveId" clId="{4D522F5A-72CF-4406-994E-63F9D859EF5B}" dt="2023-12-01T13:28:06.220" v="2584" actId="1076"/>
          <ac:spMkLst>
            <pc:docMk/>
            <pc:sldMk cId="886114715" sldId="290"/>
            <ac:spMk id="2" creationId="{38398820-FEB5-9BEC-B460-C9F4EB96C14A}"/>
          </ac:spMkLst>
        </pc:spChg>
        <pc:spChg chg="del">
          <ac:chgData name="Teodor Morfeldt Gadler" userId="98ae1aa8f2dea60a" providerId="LiveId" clId="{4D522F5A-72CF-4406-994E-63F9D859EF5B}" dt="2023-12-01T12:41:23.995" v="2450" actId="478"/>
          <ac:spMkLst>
            <pc:docMk/>
            <pc:sldMk cId="886114715" sldId="290"/>
            <ac:spMk id="3" creationId="{1E5878EF-47B0-DFDC-901E-2A71DE03BFF0}"/>
          </ac:spMkLst>
        </pc:spChg>
        <pc:spChg chg="add del mod">
          <ac:chgData name="Teodor Morfeldt Gadler" userId="98ae1aa8f2dea60a" providerId="LiveId" clId="{4D522F5A-72CF-4406-994E-63F9D859EF5B}" dt="2023-12-01T13:26:55.965" v="2582" actId="478"/>
          <ac:spMkLst>
            <pc:docMk/>
            <pc:sldMk cId="886114715" sldId="290"/>
            <ac:spMk id="3" creationId="{F4279D6E-253B-6618-CBA8-9F9CE4F978A3}"/>
          </ac:spMkLst>
        </pc:spChg>
        <pc:spChg chg="mod">
          <ac:chgData name="Teodor Morfeldt Gadler" userId="98ae1aa8f2dea60a" providerId="LiveId" clId="{4D522F5A-72CF-4406-994E-63F9D859EF5B}" dt="2023-12-01T13:28:06.220" v="2584" actId="1076"/>
          <ac:spMkLst>
            <pc:docMk/>
            <pc:sldMk cId="886114715" sldId="290"/>
            <ac:spMk id="7" creationId="{A7AE71AE-106A-DDA3-7727-D9FA2B44CF28}"/>
          </ac:spMkLst>
        </pc:spChg>
        <pc:spChg chg="add mod">
          <ac:chgData name="Teodor Morfeldt Gadler" userId="98ae1aa8f2dea60a" providerId="LiveId" clId="{4D522F5A-72CF-4406-994E-63F9D859EF5B}" dt="2023-12-01T15:59:22.404" v="2961" actId="12789"/>
          <ac:spMkLst>
            <pc:docMk/>
            <pc:sldMk cId="886114715" sldId="290"/>
            <ac:spMk id="8" creationId="{7EA83D49-1057-6DFC-5B8A-492B97E2166D}"/>
          </ac:spMkLst>
        </pc:spChg>
        <pc:picChg chg="add mod">
          <ac:chgData name="Teodor Morfeldt Gadler" userId="98ae1aa8f2dea60a" providerId="LiveId" clId="{4D522F5A-72CF-4406-994E-63F9D859EF5B}" dt="2023-12-01T15:57:57.278" v="2953"/>
          <ac:picMkLst>
            <pc:docMk/>
            <pc:sldMk cId="886114715" sldId="290"/>
            <ac:picMk id="4" creationId="{296774E9-BC65-EA96-F3AC-82E47DFCC98A}"/>
          </ac:picMkLst>
        </pc:picChg>
        <pc:picChg chg="add del mod">
          <ac:chgData name="Teodor Morfeldt Gadler" userId="98ae1aa8f2dea60a" providerId="LiveId" clId="{4D522F5A-72CF-4406-994E-63F9D859EF5B}" dt="2023-12-01T15:58:41.194" v="2954" actId="478"/>
          <ac:picMkLst>
            <pc:docMk/>
            <pc:sldMk cId="886114715" sldId="290"/>
            <ac:picMk id="5" creationId="{63E0B6F0-D13E-4DA0-6BC7-AA323BC018A4}"/>
          </ac:picMkLst>
        </pc:picChg>
        <pc:picChg chg="del">
          <ac:chgData name="Teodor Morfeldt Gadler" userId="98ae1aa8f2dea60a" providerId="LiveId" clId="{4D522F5A-72CF-4406-994E-63F9D859EF5B}" dt="2023-12-01T12:41:25.456" v="2451" actId="478"/>
          <ac:picMkLst>
            <pc:docMk/>
            <pc:sldMk cId="886114715" sldId="290"/>
            <ac:picMk id="5" creationId="{D208CB78-4881-E3BC-0D8A-D5CCFFFBC4E3}"/>
          </ac:picMkLst>
        </pc:picChg>
        <pc:picChg chg="add mod">
          <ac:chgData name="Teodor Morfeldt Gadler" userId="98ae1aa8f2dea60a" providerId="LiveId" clId="{4D522F5A-72CF-4406-994E-63F9D859EF5B}" dt="2023-12-01T13:28:06.220" v="2584" actId="1076"/>
          <ac:picMkLst>
            <pc:docMk/>
            <pc:sldMk cId="886114715" sldId="290"/>
            <ac:picMk id="6" creationId="{F6180DC7-71E3-06DE-E24F-B786CB2E2D34}"/>
          </ac:picMkLst>
        </pc:picChg>
        <pc:picChg chg="mod">
          <ac:chgData name="Teodor Morfeldt Gadler" userId="98ae1aa8f2dea60a" providerId="LiveId" clId="{4D522F5A-72CF-4406-994E-63F9D859EF5B}" dt="2023-12-01T13:28:06.220" v="2584" actId="1076"/>
          <ac:picMkLst>
            <pc:docMk/>
            <pc:sldMk cId="886114715" sldId="290"/>
            <ac:picMk id="9" creationId="{540EE71D-DB36-40C9-8D6A-33F052EF4282}"/>
          </ac:picMkLst>
        </pc:picChg>
        <pc:picChg chg="add del mod">
          <ac:chgData name="Teodor Morfeldt Gadler" userId="98ae1aa8f2dea60a" providerId="LiveId" clId="{4D522F5A-72CF-4406-994E-63F9D859EF5B}" dt="2023-12-01T12:53:25.251" v="2460" actId="478"/>
          <ac:picMkLst>
            <pc:docMk/>
            <pc:sldMk cId="886114715" sldId="290"/>
            <ac:picMk id="10" creationId="{8778C4E7-C459-51D1-6F87-20A585D468A8}"/>
          </ac:picMkLst>
        </pc:picChg>
        <pc:picChg chg="add del mod">
          <ac:chgData name="Teodor Morfeldt Gadler" userId="98ae1aa8f2dea60a" providerId="LiveId" clId="{4D522F5A-72CF-4406-994E-63F9D859EF5B}" dt="2023-12-01T12:54:03.919" v="2467" actId="478"/>
          <ac:picMkLst>
            <pc:docMk/>
            <pc:sldMk cId="886114715" sldId="290"/>
            <ac:picMk id="12" creationId="{AFB6863E-C36A-5980-873B-1101913E4BB2}"/>
          </ac:picMkLst>
        </pc:picChg>
        <pc:picChg chg="add del mod">
          <ac:chgData name="Teodor Morfeldt Gadler" userId="98ae1aa8f2dea60a" providerId="LiveId" clId="{4D522F5A-72CF-4406-994E-63F9D859EF5B}" dt="2023-12-01T13:21:17.053" v="2572" actId="478"/>
          <ac:picMkLst>
            <pc:docMk/>
            <pc:sldMk cId="886114715" sldId="290"/>
            <ac:picMk id="13" creationId="{8D7CF156-3FA6-A0A2-DDE2-68BD5182EDCF}"/>
          </ac:picMkLst>
        </pc:picChg>
      </pc:sldChg>
      <pc:sldChg chg="addSp delSp modSp add del mod modTransition">
        <pc:chgData name="Teodor Morfeldt Gadler" userId="98ae1aa8f2dea60a" providerId="LiveId" clId="{4D522F5A-72CF-4406-994E-63F9D859EF5B}" dt="2023-12-01T14:02:48.383" v="2658" actId="47"/>
        <pc:sldMkLst>
          <pc:docMk/>
          <pc:sldMk cId="2194605205" sldId="291"/>
        </pc:sldMkLst>
        <pc:spChg chg="del mod">
          <ac:chgData name="Teodor Morfeldt Gadler" userId="98ae1aa8f2dea60a" providerId="LiveId" clId="{4D522F5A-72CF-4406-994E-63F9D859EF5B}" dt="2023-12-01T13:18:36.446" v="2550" actId="478"/>
          <ac:spMkLst>
            <pc:docMk/>
            <pc:sldMk cId="2194605205" sldId="291"/>
            <ac:spMk id="2" creationId="{38398820-FEB5-9BEC-B460-C9F4EB96C14A}"/>
          </ac:spMkLst>
        </pc:spChg>
        <pc:spChg chg="add del mod">
          <ac:chgData name="Teodor Morfeldt Gadler" userId="98ae1aa8f2dea60a" providerId="LiveId" clId="{4D522F5A-72CF-4406-994E-63F9D859EF5B}" dt="2023-12-01T13:19:06.676" v="2554" actId="478"/>
          <ac:spMkLst>
            <pc:docMk/>
            <pc:sldMk cId="2194605205" sldId="291"/>
            <ac:spMk id="4" creationId="{FA1A4D2E-053A-3E28-89F1-AE31F6A2F8E8}"/>
          </ac:spMkLst>
        </pc:spChg>
        <pc:spChg chg="del">
          <ac:chgData name="Teodor Morfeldt Gadler" userId="98ae1aa8f2dea60a" providerId="LiveId" clId="{4D522F5A-72CF-4406-994E-63F9D859EF5B}" dt="2023-12-01T13:20:16.363" v="2559" actId="478"/>
          <ac:spMkLst>
            <pc:docMk/>
            <pc:sldMk cId="2194605205" sldId="291"/>
            <ac:spMk id="7" creationId="{A7AE71AE-106A-DDA3-7727-D9FA2B44CF28}"/>
          </ac:spMkLst>
        </pc:spChg>
        <pc:spChg chg="add del mod">
          <ac:chgData name="Teodor Morfeldt Gadler" userId="98ae1aa8f2dea60a" providerId="LiveId" clId="{4D522F5A-72CF-4406-994E-63F9D859EF5B}" dt="2023-12-01T13:20:16.363" v="2559" actId="478"/>
          <ac:spMkLst>
            <pc:docMk/>
            <pc:sldMk cId="2194605205" sldId="291"/>
            <ac:spMk id="8" creationId="{16ABE327-5FB2-BFDF-D509-2B186E6A824C}"/>
          </ac:spMkLst>
        </pc:spChg>
        <pc:spChg chg="add del mod">
          <ac:chgData name="Teodor Morfeldt Gadler" userId="98ae1aa8f2dea60a" providerId="LiveId" clId="{4D522F5A-72CF-4406-994E-63F9D859EF5B}" dt="2023-12-01T13:20:16.363" v="2559" actId="478"/>
          <ac:spMkLst>
            <pc:docMk/>
            <pc:sldMk cId="2194605205" sldId="291"/>
            <ac:spMk id="10" creationId="{951BC1FF-CC6A-A505-0758-209ABBDB8174}"/>
          </ac:spMkLst>
        </pc:spChg>
        <pc:spChg chg="add del mod">
          <ac:chgData name="Teodor Morfeldt Gadler" userId="98ae1aa8f2dea60a" providerId="LiveId" clId="{4D522F5A-72CF-4406-994E-63F9D859EF5B}" dt="2023-12-01T13:20:19.600" v="2562" actId="478"/>
          <ac:spMkLst>
            <pc:docMk/>
            <pc:sldMk cId="2194605205" sldId="291"/>
            <ac:spMk id="16" creationId="{D30E3A5D-7363-B706-2A6E-C5FC911F4019}"/>
          </ac:spMkLst>
        </pc:spChg>
        <pc:spChg chg="add del mod">
          <ac:chgData name="Teodor Morfeldt Gadler" userId="98ae1aa8f2dea60a" providerId="LiveId" clId="{4D522F5A-72CF-4406-994E-63F9D859EF5B}" dt="2023-12-01T13:21:04.391" v="2570" actId="478"/>
          <ac:spMkLst>
            <pc:docMk/>
            <pc:sldMk cId="2194605205" sldId="291"/>
            <ac:spMk id="18" creationId="{96C74C0D-2B17-73C4-D756-79DAE6F126A6}"/>
          </ac:spMkLst>
        </pc:spChg>
        <pc:spChg chg="add mod">
          <ac:chgData name="Teodor Morfeldt Gadler" userId="98ae1aa8f2dea60a" providerId="LiveId" clId="{4D522F5A-72CF-4406-994E-63F9D859EF5B}" dt="2023-12-01T13:20:22.776" v="2565" actId="14100"/>
          <ac:spMkLst>
            <pc:docMk/>
            <pc:sldMk cId="2194605205" sldId="291"/>
            <ac:spMk id="19" creationId="{B156DD5C-1AB2-6D83-64E1-2C534FC92083}"/>
          </ac:spMkLst>
        </pc:spChg>
        <pc:spChg chg="add mod">
          <ac:chgData name="Teodor Morfeldt Gadler" userId="98ae1aa8f2dea60a" providerId="LiveId" clId="{4D522F5A-72CF-4406-994E-63F9D859EF5B}" dt="2023-12-01T13:21:04.391" v="2570" actId="478"/>
          <ac:spMkLst>
            <pc:docMk/>
            <pc:sldMk cId="2194605205" sldId="291"/>
            <ac:spMk id="22" creationId="{AD405C9E-EED6-2145-F896-328CAF1D00BD}"/>
          </ac:spMkLst>
        </pc:spChg>
        <pc:picChg chg="add mod ord">
          <ac:chgData name="Teodor Morfeldt Gadler" userId="98ae1aa8f2dea60a" providerId="LiveId" clId="{4D522F5A-72CF-4406-994E-63F9D859EF5B}" dt="2023-12-01T13:34:59.271" v="2618" actId="1038"/>
          <ac:picMkLst>
            <pc:docMk/>
            <pc:sldMk cId="2194605205" sldId="291"/>
            <ac:picMk id="3" creationId="{DCFD48EE-EFE5-FC58-06A8-CB407B2A4356}"/>
          </ac:picMkLst>
        </pc:picChg>
        <pc:picChg chg="add del mod">
          <ac:chgData name="Teodor Morfeldt Gadler" userId="98ae1aa8f2dea60a" providerId="LiveId" clId="{4D522F5A-72CF-4406-994E-63F9D859EF5B}" dt="2023-12-01T13:20:18.086" v="2561" actId="478"/>
          <ac:picMkLst>
            <pc:docMk/>
            <pc:sldMk cId="2194605205" sldId="291"/>
            <ac:picMk id="5" creationId="{DEE50B41-5A35-28FB-8FE6-0C2A232EC11F}"/>
          </ac:picMkLst>
        </pc:picChg>
        <pc:picChg chg="del">
          <ac:chgData name="Teodor Morfeldt Gadler" userId="98ae1aa8f2dea60a" providerId="LiveId" clId="{4D522F5A-72CF-4406-994E-63F9D859EF5B}" dt="2023-12-01T13:18:31" v="2547" actId="478"/>
          <ac:picMkLst>
            <pc:docMk/>
            <pc:sldMk cId="2194605205" sldId="291"/>
            <ac:picMk id="6" creationId="{F6180DC7-71E3-06DE-E24F-B786CB2E2D34}"/>
          </ac:picMkLst>
        </pc:picChg>
        <pc:picChg chg="del">
          <ac:chgData name="Teodor Morfeldt Gadler" userId="98ae1aa8f2dea60a" providerId="LiveId" clId="{4D522F5A-72CF-4406-994E-63F9D859EF5B}" dt="2023-12-01T13:19:04.425" v="2553" actId="478"/>
          <ac:picMkLst>
            <pc:docMk/>
            <pc:sldMk cId="2194605205" sldId="291"/>
            <ac:picMk id="9" creationId="{540EE71D-DB36-40C9-8D6A-33F052EF4282}"/>
          </ac:picMkLst>
        </pc:picChg>
        <pc:picChg chg="add del mod">
          <ac:chgData name="Teodor Morfeldt Gadler" userId="98ae1aa8f2dea60a" providerId="LiveId" clId="{4D522F5A-72CF-4406-994E-63F9D859EF5B}" dt="2023-12-01T13:20:16.363" v="2559" actId="478"/>
          <ac:picMkLst>
            <pc:docMk/>
            <pc:sldMk cId="2194605205" sldId="291"/>
            <ac:picMk id="11" creationId="{D6DA4CBF-5A9D-14D9-6540-19670A9E2DA0}"/>
          </ac:picMkLst>
        </pc:picChg>
        <pc:picChg chg="mod">
          <ac:chgData name="Teodor Morfeldt Gadler" userId="98ae1aa8f2dea60a" providerId="LiveId" clId="{4D522F5A-72CF-4406-994E-63F9D859EF5B}" dt="2023-12-01T13:34:14.546" v="2593" actId="12788"/>
          <ac:picMkLst>
            <pc:docMk/>
            <pc:sldMk cId="2194605205" sldId="291"/>
            <ac:picMk id="12" creationId="{AFB6863E-C36A-5980-873B-1101913E4BB2}"/>
          </ac:picMkLst>
        </pc:picChg>
        <pc:picChg chg="add del mod">
          <ac:chgData name="Teodor Morfeldt Gadler" userId="98ae1aa8f2dea60a" providerId="LiveId" clId="{4D522F5A-72CF-4406-994E-63F9D859EF5B}" dt="2023-12-01T13:20:17.184" v="2560" actId="478"/>
          <ac:picMkLst>
            <pc:docMk/>
            <pc:sldMk cId="2194605205" sldId="291"/>
            <ac:picMk id="14" creationId="{34057F2F-21B7-174B-E327-3FADFCDA4E90}"/>
          </ac:picMkLst>
        </pc:picChg>
        <pc:picChg chg="add del mod">
          <ac:chgData name="Teodor Morfeldt Gadler" userId="98ae1aa8f2dea60a" providerId="LiveId" clId="{4D522F5A-72CF-4406-994E-63F9D859EF5B}" dt="2023-12-01T13:21:02.197" v="2566" actId="478"/>
          <ac:picMkLst>
            <pc:docMk/>
            <pc:sldMk cId="2194605205" sldId="291"/>
            <ac:picMk id="17" creationId="{E5723617-4A2E-D0B5-8343-5FE8E76B8E40}"/>
          </ac:picMkLst>
        </pc:picChg>
        <pc:picChg chg="add del mod">
          <ac:chgData name="Teodor Morfeldt Gadler" userId="98ae1aa8f2dea60a" providerId="LiveId" clId="{4D522F5A-72CF-4406-994E-63F9D859EF5B}" dt="2023-12-01T13:21:02.941" v="2568" actId="478"/>
          <ac:picMkLst>
            <pc:docMk/>
            <pc:sldMk cId="2194605205" sldId="291"/>
            <ac:picMk id="20" creationId="{074660AA-02F4-0FCC-C633-199E62617606}"/>
          </ac:picMkLst>
        </pc:picChg>
      </pc:sldChg>
      <pc:sldChg chg="addSp delSp modSp add mod">
        <pc:chgData name="Teodor Morfeldt Gadler" userId="98ae1aa8f2dea60a" providerId="LiveId" clId="{4D522F5A-72CF-4406-994E-63F9D859EF5B}" dt="2023-12-01T14:17:45.121" v="2870" actId="14100"/>
        <pc:sldMkLst>
          <pc:docMk/>
          <pc:sldMk cId="2659312145" sldId="292"/>
        </pc:sldMkLst>
        <pc:spChg chg="del">
          <ac:chgData name="Teodor Morfeldt Gadler" userId="98ae1aa8f2dea60a" providerId="LiveId" clId="{4D522F5A-72CF-4406-994E-63F9D859EF5B}" dt="2023-12-01T13:55:04.198" v="2646" actId="478"/>
          <ac:spMkLst>
            <pc:docMk/>
            <pc:sldMk cId="2659312145" sldId="292"/>
            <ac:spMk id="19" creationId="{B156DD5C-1AB2-6D83-64E1-2C534FC92083}"/>
          </ac:spMkLst>
        </pc:spChg>
        <pc:spChg chg="del">
          <ac:chgData name="Teodor Morfeldt Gadler" userId="98ae1aa8f2dea60a" providerId="LiveId" clId="{4D522F5A-72CF-4406-994E-63F9D859EF5B}" dt="2023-12-01T13:55:01.730" v="2643" actId="478"/>
          <ac:spMkLst>
            <pc:docMk/>
            <pc:sldMk cId="2659312145" sldId="292"/>
            <ac:spMk id="22" creationId="{AD405C9E-EED6-2145-F896-328CAF1D00BD}"/>
          </ac:spMkLst>
        </pc:spChg>
        <pc:picChg chg="add mod">
          <ac:chgData name="Teodor Morfeldt Gadler" userId="98ae1aa8f2dea60a" providerId="LiveId" clId="{4D522F5A-72CF-4406-994E-63F9D859EF5B}" dt="2023-12-01T14:02:26.274" v="2657" actId="1076"/>
          <ac:picMkLst>
            <pc:docMk/>
            <pc:sldMk cId="2659312145" sldId="292"/>
            <ac:picMk id="2" creationId="{DB1AE8D7-866A-B553-55CF-08EDA2DAAB52}"/>
          </ac:picMkLst>
        </pc:picChg>
        <pc:picChg chg="del">
          <ac:chgData name="Teodor Morfeldt Gadler" userId="98ae1aa8f2dea60a" providerId="LiveId" clId="{4D522F5A-72CF-4406-994E-63F9D859EF5B}" dt="2023-12-01T13:55:02.506" v="2645" actId="478"/>
          <ac:picMkLst>
            <pc:docMk/>
            <pc:sldMk cId="2659312145" sldId="292"/>
            <ac:picMk id="3" creationId="{DCFD48EE-EFE5-FC58-06A8-CB407B2A4356}"/>
          </ac:picMkLst>
        </pc:picChg>
        <pc:picChg chg="add mod ord">
          <ac:chgData name="Teodor Morfeldt Gadler" userId="98ae1aa8f2dea60a" providerId="LiveId" clId="{4D522F5A-72CF-4406-994E-63F9D859EF5B}" dt="2023-12-01T14:17:45.121" v="2870" actId="14100"/>
          <ac:picMkLst>
            <pc:docMk/>
            <pc:sldMk cId="2659312145" sldId="292"/>
            <ac:picMk id="5" creationId="{4C67BF5D-BF8F-4C80-4D35-6157935354F5}"/>
          </ac:picMkLst>
        </pc:picChg>
        <pc:picChg chg="del">
          <ac:chgData name="Teodor Morfeldt Gadler" userId="98ae1aa8f2dea60a" providerId="LiveId" clId="{4D522F5A-72CF-4406-994E-63F9D859EF5B}" dt="2023-12-01T13:55:02.106" v="2644" actId="478"/>
          <ac:picMkLst>
            <pc:docMk/>
            <pc:sldMk cId="2659312145" sldId="292"/>
            <ac:picMk id="12" creationId="{AFB6863E-C36A-5980-873B-1101913E4BB2}"/>
          </ac:picMkLst>
        </pc:picChg>
      </pc:sldChg>
      <pc:sldChg chg="addSp delSp modSp new mod">
        <pc:chgData name="Teodor Morfeldt Gadler" userId="98ae1aa8f2dea60a" providerId="LiveId" clId="{4D522F5A-72CF-4406-994E-63F9D859EF5B}" dt="2023-12-01T16:00:13.189" v="2990" actId="20577"/>
        <pc:sldMkLst>
          <pc:docMk/>
          <pc:sldMk cId="58926982" sldId="293"/>
        </pc:sldMkLst>
        <pc:spChg chg="del">
          <ac:chgData name="Teodor Morfeldt Gadler" userId="98ae1aa8f2dea60a" providerId="LiveId" clId="{4D522F5A-72CF-4406-994E-63F9D859EF5B}" dt="2023-12-01T14:07:07.528" v="2816" actId="478"/>
          <ac:spMkLst>
            <pc:docMk/>
            <pc:sldMk cId="58926982" sldId="293"/>
            <ac:spMk id="2" creationId="{553F4B3B-0926-92F1-3F96-B8825254F3A7}"/>
          </ac:spMkLst>
        </pc:spChg>
        <pc:spChg chg="mod">
          <ac:chgData name="Teodor Morfeldt Gadler" userId="98ae1aa8f2dea60a" providerId="LiveId" clId="{4D522F5A-72CF-4406-994E-63F9D859EF5B}" dt="2023-12-01T16:00:13.189" v="2990" actId="20577"/>
          <ac:spMkLst>
            <pc:docMk/>
            <pc:sldMk cId="58926982" sldId="293"/>
            <ac:spMk id="3" creationId="{4D4BD67D-716D-3CC8-2301-F271F0E0F352}"/>
          </ac:spMkLst>
        </pc:spChg>
        <pc:picChg chg="add mod ord">
          <ac:chgData name="Teodor Morfeldt Gadler" userId="98ae1aa8f2dea60a" providerId="LiveId" clId="{4D522F5A-72CF-4406-994E-63F9D859EF5B}" dt="2023-12-01T14:08:23.765" v="2826" actId="14100"/>
          <ac:picMkLst>
            <pc:docMk/>
            <pc:sldMk cId="58926982" sldId="293"/>
            <ac:picMk id="5" creationId="{20A31253-BA67-8DC5-7906-DFAB9FDAE747}"/>
          </ac:picMkLst>
        </pc:picChg>
      </pc:sldChg>
      <pc:sldChg chg="addSp delSp modSp new mod modNotesTx">
        <pc:chgData name="Teodor Morfeldt Gadler" userId="98ae1aa8f2dea60a" providerId="LiveId" clId="{4D522F5A-72CF-4406-994E-63F9D859EF5B}" dt="2023-12-04T16:55:55.847" v="4302"/>
        <pc:sldMkLst>
          <pc:docMk/>
          <pc:sldMk cId="2632993860" sldId="294"/>
        </pc:sldMkLst>
        <pc:spChg chg="del">
          <ac:chgData name="Teodor Morfeldt Gadler" userId="98ae1aa8f2dea60a" providerId="LiveId" clId="{4D522F5A-72CF-4406-994E-63F9D859EF5B}" dt="2023-12-01T14:17:05.930" v="2861" actId="478"/>
          <ac:spMkLst>
            <pc:docMk/>
            <pc:sldMk cId="2632993860" sldId="294"/>
            <ac:spMk id="2" creationId="{E28ADA3F-761E-7A7F-E0CE-056EC9EBF853}"/>
          </ac:spMkLst>
        </pc:spChg>
        <pc:spChg chg="del">
          <ac:chgData name="Teodor Morfeldt Gadler" userId="98ae1aa8f2dea60a" providerId="LiveId" clId="{4D522F5A-72CF-4406-994E-63F9D859EF5B}" dt="2023-12-01T14:17:04.632" v="2860" actId="478"/>
          <ac:spMkLst>
            <pc:docMk/>
            <pc:sldMk cId="2632993860" sldId="294"/>
            <ac:spMk id="3" creationId="{00AD003F-145C-4B0F-AE0C-3471C89988D8}"/>
          </ac:spMkLst>
        </pc:spChg>
        <pc:spChg chg="mod">
          <ac:chgData name="Teodor Morfeldt Gadler" userId="98ae1aa8f2dea60a" providerId="LiveId" clId="{4D522F5A-72CF-4406-994E-63F9D859EF5B}" dt="2023-12-04T16:55:51.052" v="4301" actId="20577"/>
          <ac:spMkLst>
            <pc:docMk/>
            <pc:sldMk cId="2632993860" sldId="294"/>
            <ac:spMk id="5" creationId="{0491F770-6E8C-2724-E2DB-E113523FE27F}"/>
          </ac:spMkLst>
        </pc:spChg>
        <pc:picChg chg="add mod">
          <ac:chgData name="Teodor Morfeldt Gadler" userId="98ae1aa8f2dea60a" providerId="LiveId" clId="{4D522F5A-72CF-4406-994E-63F9D859EF5B}" dt="2023-12-01T14:17:24.984" v="2865" actId="1036"/>
          <ac:picMkLst>
            <pc:docMk/>
            <pc:sldMk cId="2632993860" sldId="294"/>
            <ac:picMk id="1026" creationId="{5537E560-37E0-EFCE-F7B1-D842BD86C50F}"/>
          </ac:picMkLst>
        </pc:picChg>
      </pc:sldChg>
      <pc:sldChg chg="addSp delSp modSp new mod">
        <pc:chgData name="Teodor Morfeldt Gadler" userId="98ae1aa8f2dea60a" providerId="LiveId" clId="{4D522F5A-72CF-4406-994E-63F9D859EF5B}" dt="2023-12-04T16:47:32.195" v="4296" actId="14100"/>
        <pc:sldMkLst>
          <pc:docMk/>
          <pc:sldMk cId="3078042514" sldId="295"/>
        </pc:sldMkLst>
        <pc:spChg chg="del">
          <ac:chgData name="Teodor Morfeldt Gadler" userId="98ae1aa8f2dea60a" providerId="LiveId" clId="{4D522F5A-72CF-4406-994E-63F9D859EF5B}" dt="2023-12-01T14:51:51.961" v="2874" actId="478"/>
          <ac:spMkLst>
            <pc:docMk/>
            <pc:sldMk cId="3078042514" sldId="295"/>
            <ac:spMk id="2" creationId="{29A4CF72-668D-7355-9798-F266FB0FE415}"/>
          </ac:spMkLst>
        </pc:spChg>
        <pc:spChg chg="del mod">
          <ac:chgData name="Teodor Morfeldt Gadler" userId="98ae1aa8f2dea60a" providerId="LiveId" clId="{4D522F5A-72CF-4406-994E-63F9D859EF5B}" dt="2023-12-01T14:51:54.190" v="2876" actId="478"/>
          <ac:spMkLst>
            <pc:docMk/>
            <pc:sldMk cId="3078042514" sldId="295"/>
            <ac:spMk id="3" creationId="{F35E9CC8-2BB8-E3E9-B1C0-2EF36F255750}"/>
          </ac:spMkLst>
        </pc:spChg>
        <pc:spChg chg="add mod">
          <ac:chgData name="Teodor Morfeldt Gadler" userId="98ae1aa8f2dea60a" providerId="LiveId" clId="{4D522F5A-72CF-4406-994E-63F9D859EF5B}" dt="2023-12-01T14:57:36.356" v="2922" actId="113"/>
          <ac:spMkLst>
            <pc:docMk/>
            <pc:sldMk cId="3078042514" sldId="295"/>
            <ac:spMk id="4" creationId="{1CA946D8-2E86-B1B5-CE26-999B1DB6828E}"/>
          </ac:spMkLst>
        </pc:spChg>
        <pc:picChg chg="add mod">
          <ac:chgData name="Teodor Morfeldt Gadler" userId="98ae1aa8f2dea60a" providerId="LiveId" clId="{4D522F5A-72CF-4406-994E-63F9D859EF5B}" dt="2023-12-04T16:47:32.195" v="4296" actId="14100"/>
          <ac:picMkLst>
            <pc:docMk/>
            <pc:sldMk cId="3078042514" sldId="295"/>
            <ac:picMk id="2050" creationId="{C0D8DC67-347F-4C3A-F855-A53D26A5115F}"/>
          </ac:picMkLst>
        </pc:picChg>
      </pc:sldChg>
      <pc:sldChg chg="addSp delSp modSp new del mod">
        <pc:chgData name="Teodor Morfeldt Gadler" userId="98ae1aa8f2dea60a" providerId="LiveId" clId="{4D522F5A-72CF-4406-994E-63F9D859EF5B}" dt="2023-12-01T16:12:36.629" v="3054" actId="47"/>
        <pc:sldMkLst>
          <pc:docMk/>
          <pc:sldMk cId="3932276984" sldId="298"/>
        </pc:sldMkLst>
        <pc:spChg chg="del">
          <ac:chgData name="Teodor Morfeldt Gadler" userId="98ae1aa8f2dea60a" providerId="LiveId" clId="{4D522F5A-72CF-4406-994E-63F9D859EF5B}" dt="2023-12-01T16:08:27.295" v="2995" actId="478"/>
          <ac:spMkLst>
            <pc:docMk/>
            <pc:sldMk cId="3932276984" sldId="298"/>
            <ac:spMk id="2" creationId="{7D017016-D25E-FED9-079F-EC4326FFC0CA}"/>
          </ac:spMkLst>
        </pc:spChg>
        <pc:spChg chg="del">
          <ac:chgData name="Teodor Morfeldt Gadler" userId="98ae1aa8f2dea60a" providerId="LiveId" clId="{4D522F5A-72CF-4406-994E-63F9D859EF5B}" dt="2023-12-01T16:08:26.570" v="2994" actId="478"/>
          <ac:spMkLst>
            <pc:docMk/>
            <pc:sldMk cId="3932276984" sldId="298"/>
            <ac:spMk id="3" creationId="{A9A468BA-B1FE-D53C-BC9D-5847BB7ACB80}"/>
          </ac:spMkLst>
        </pc:spChg>
        <pc:picChg chg="add del mod">
          <ac:chgData name="Teodor Morfeldt Gadler" userId="98ae1aa8f2dea60a" providerId="LiveId" clId="{4D522F5A-72CF-4406-994E-63F9D859EF5B}" dt="2023-12-01T16:09:32.588" v="2999" actId="478"/>
          <ac:picMkLst>
            <pc:docMk/>
            <pc:sldMk cId="3932276984" sldId="298"/>
            <ac:picMk id="5" creationId="{7F0C3F93-96DA-A074-B4B7-2B28E10BBD6A}"/>
          </ac:picMkLst>
        </pc:picChg>
        <pc:picChg chg="add mod">
          <ac:chgData name="Teodor Morfeldt Gadler" userId="98ae1aa8f2dea60a" providerId="LiveId" clId="{4D522F5A-72CF-4406-994E-63F9D859EF5B}" dt="2023-12-01T16:09:43.318" v="3020"/>
          <ac:picMkLst>
            <pc:docMk/>
            <pc:sldMk cId="3932276984" sldId="298"/>
            <ac:picMk id="6" creationId="{89B03283-E1C7-12E8-0481-DD6329472DA4}"/>
          </ac:picMkLst>
        </pc:picChg>
        <pc:picChg chg="add mod modCrop">
          <ac:chgData name="Teodor Morfeldt Gadler" userId="98ae1aa8f2dea60a" providerId="LiveId" clId="{4D522F5A-72CF-4406-994E-63F9D859EF5B}" dt="2023-12-01T16:10:56.301" v="3036" actId="732"/>
          <ac:picMkLst>
            <pc:docMk/>
            <pc:sldMk cId="3932276984" sldId="298"/>
            <ac:picMk id="8" creationId="{2FF600EA-A6B9-8595-0CF7-0E12129B1581}"/>
          </ac:picMkLst>
        </pc:picChg>
        <pc:picChg chg="add mod">
          <ac:chgData name="Teodor Morfeldt Gadler" userId="98ae1aa8f2dea60a" providerId="LiveId" clId="{4D522F5A-72CF-4406-994E-63F9D859EF5B}" dt="2023-12-01T16:11:57.516" v="3045" actId="1076"/>
          <ac:picMkLst>
            <pc:docMk/>
            <pc:sldMk cId="3932276984" sldId="298"/>
            <ac:picMk id="10" creationId="{FFE213EA-BB28-82F1-3B29-E34881D0CE23}"/>
          </ac:picMkLst>
        </pc:picChg>
      </pc:sldChg>
      <pc:sldChg chg="modSp add mod ord modNotesTx">
        <pc:chgData name="Teodor Morfeldt Gadler" userId="98ae1aa8f2dea60a" providerId="LiveId" clId="{4D522F5A-72CF-4406-994E-63F9D859EF5B}" dt="2023-12-04T12:59:16.817" v="3619" actId="20577"/>
        <pc:sldMkLst>
          <pc:docMk/>
          <pc:sldMk cId="3802692832" sldId="299"/>
        </pc:sldMkLst>
        <pc:picChg chg="mod">
          <ac:chgData name="Teodor Morfeldt Gadler" userId="98ae1aa8f2dea60a" providerId="LiveId" clId="{4D522F5A-72CF-4406-994E-63F9D859EF5B}" dt="2023-12-01T16:12:32.160" v="3051" actId="1076"/>
          <ac:picMkLst>
            <pc:docMk/>
            <pc:sldMk cId="3802692832" sldId="299"/>
            <ac:picMk id="10" creationId="{FFE213EA-BB28-82F1-3B29-E34881D0CE23}"/>
          </ac:picMkLst>
        </pc:picChg>
      </pc:sldChg>
      <pc:sldChg chg="modSp add mod modTransition">
        <pc:chgData name="Teodor Morfeldt Gadler" userId="98ae1aa8f2dea60a" providerId="LiveId" clId="{4D522F5A-72CF-4406-994E-63F9D859EF5B}" dt="2023-12-01T16:12:52.020" v="3059"/>
        <pc:sldMkLst>
          <pc:docMk/>
          <pc:sldMk cId="1379104641" sldId="300"/>
        </pc:sldMkLst>
        <pc:picChg chg="mod">
          <ac:chgData name="Teodor Morfeldt Gadler" userId="98ae1aa8f2dea60a" providerId="LiveId" clId="{4D522F5A-72CF-4406-994E-63F9D859EF5B}" dt="2023-12-01T16:12:44.430" v="3057" actId="1076"/>
          <ac:picMkLst>
            <pc:docMk/>
            <pc:sldMk cId="1379104641" sldId="300"/>
            <ac:picMk id="8" creationId="{2FF600EA-A6B9-8595-0CF7-0E12129B1581}"/>
          </ac:picMkLst>
        </pc:picChg>
        <pc:picChg chg="mod">
          <ac:chgData name="Teodor Morfeldt Gadler" userId="98ae1aa8f2dea60a" providerId="LiveId" clId="{4D522F5A-72CF-4406-994E-63F9D859EF5B}" dt="2023-12-01T16:12:48.001" v="3058" actId="1076"/>
          <ac:picMkLst>
            <pc:docMk/>
            <pc:sldMk cId="1379104641" sldId="300"/>
            <ac:picMk id="10" creationId="{FFE213EA-BB28-82F1-3B29-E34881D0CE23}"/>
          </ac:picMkLst>
        </pc:picChg>
      </pc:sldChg>
      <pc:sldChg chg="modSp mod">
        <pc:chgData name="Teodor Morfeldt Gadler" userId="98ae1aa8f2dea60a" providerId="LiveId" clId="{4D522F5A-72CF-4406-994E-63F9D859EF5B}" dt="2023-12-04T13:32:37.291" v="4237" actId="404"/>
        <pc:sldMkLst>
          <pc:docMk/>
          <pc:sldMk cId="538460763" sldId="301"/>
        </pc:sldMkLst>
        <pc:spChg chg="mod">
          <ac:chgData name="Teodor Morfeldt Gadler" userId="98ae1aa8f2dea60a" providerId="LiveId" clId="{4D522F5A-72CF-4406-994E-63F9D859EF5B}" dt="2023-12-04T13:32:37.291" v="4237" actId="404"/>
          <ac:spMkLst>
            <pc:docMk/>
            <pc:sldMk cId="538460763" sldId="301"/>
            <ac:spMk id="9" creationId="{B8679941-A0F0-4FE2-241F-EC390F9AE93C}"/>
          </ac:spMkLst>
        </pc:spChg>
      </pc:sldChg>
      <pc:sldChg chg="modTransition">
        <pc:chgData name="Teodor Morfeldt Gadler" userId="98ae1aa8f2dea60a" providerId="LiveId" clId="{4D522F5A-72CF-4406-994E-63F9D859EF5B}" dt="2023-12-04T13:06:18.984" v="3785"/>
        <pc:sldMkLst>
          <pc:docMk/>
          <pc:sldMk cId="159433270" sldId="302"/>
        </pc:sldMkLst>
      </pc:sldChg>
      <pc:sldChg chg="addSp delSp modSp add mod modTransition">
        <pc:chgData name="Teodor Morfeldt Gadler" userId="98ae1aa8f2dea60a" providerId="LiveId" clId="{4D522F5A-72CF-4406-994E-63F9D859EF5B}" dt="2023-12-04T09:08:23.767" v="3533" actId="14100"/>
        <pc:sldMkLst>
          <pc:docMk/>
          <pc:sldMk cId="2319818944" sldId="307"/>
        </pc:sldMkLst>
        <pc:spChg chg="del">
          <ac:chgData name="Teodor Morfeldt Gadler" userId="98ae1aa8f2dea60a" providerId="LiveId" clId="{4D522F5A-72CF-4406-994E-63F9D859EF5B}" dt="2023-12-04T08:50:33.788" v="3369" actId="478"/>
          <ac:spMkLst>
            <pc:docMk/>
            <pc:sldMk cId="2319818944" sldId="307"/>
            <ac:spMk id="2" creationId="{38398820-FEB5-9BEC-B460-C9F4EB96C14A}"/>
          </ac:spMkLst>
        </pc:spChg>
        <pc:spChg chg="add del mod">
          <ac:chgData name="Teodor Morfeldt Gadler" userId="98ae1aa8f2dea60a" providerId="LiveId" clId="{4D522F5A-72CF-4406-994E-63F9D859EF5B}" dt="2023-12-04T08:50:36.636" v="3370" actId="478"/>
          <ac:spMkLst>
            <pc:docMk/>
            <pc:sldMk cId="2319818944" sldId="307"/>
            <ac:spMk id="7" creationId="{DC3A7459-0C47-F901-551C-F7F2F50486E7}"/>
          </ac:spMkLst>
        </pc:spChg>
        <pc:spChg chg="add mod">
          <ac:chgData name="Teodor Morfeldt Gadler" userId="98ae1aa8f2dea60a" providerId="LiveId" clId="{4D522F5A-72CF-4406-994E-63F9D859EF5B}" dt="2023-12-04T08:50:37.449" v="3371"/>
          <ac:spMkLst>
            <pc:docMk/>
            <pc:sldMk cId="2319818944" sldId="307"/>
            <ac:spMk id="11" creationId="{93214E82-91DC-FD4D-A997-2D8CF158A55D}"/>
          </ac:spMkLst>
        </pc:spChg>
        <pc:grpChg chg="mod">
          <ac:chgData name="Teodor Morfeldt Gadler" userId="98ae1aa8f2dea60a" providerId="LiveId" clId="{4D522F5A-72CF-4406-994E-63F9D859EF5B}" dt="2023-12-04T09:07:17.283" v="3486" actId="1038"/>
          <ac:grpSpMkLst>
            <pc:docMk/>
            <pc:sldMk cId="2319818944" sldId="307"/>
            <ac:grpSpMk id="14" creationId="{F4CD7E3B-A21F-7EC3-0443-1D1B67F788C7}"/>
          </ac:grpSpMkLst>
        </pc:grpChg>
        <pc:picChg chg="mod">
          <ac:chgData name="Teodor Morfeldt Gadler" userId="98ae1aa8f2dea60a" providerId="LiveId" clId="{4D522F5A-72CF-4406-994E-63F9D859EF5B}" dt="2023-12-04T09:07:17.283" v="3486" actId="1038"/>
          <ac:picMkLst>
            <pc:docMk/>
            <pc:sldMk cId="2319818944" sldId="307"/>
            <ac:picMk id="3" creationId="{9C146A60-600F-FE89-E2A6-26EEB598C014}"/>
          </ac:picMkLst>
        </pc:picChg>
        <pc:picChg chg="mod">
          <ac:chgData name="Teodor Morfeldt Gadler" userId="98ae1aa8f2dea60a" providerId="LiveId" clId="{4D522F5A-72CF-4406-994E-63F9D859EF5B}" dt="2023-12-04T09:07:17.283" v="3486" actId="1038"/>
          <ac:picMkLst>
            <pc:docMk/>
            <pc:sldMk cId="2319818944" sldId="307"/>
            <ac:picMk id="4" creationId="{A62A2ACA-6EBD-5D76-D2EC-DFC0809753EE}"/>
          </ac:picMkLst>
        </pc:picChg>
        <pc:picChg chg="mod">
          <ac:chgData name="Teodor Morfeldt Gadler" userId="98ae1aa8f2dea60a" providerId="LiveId" clId="{4D522F5A-72CF-4406-994E-63F9D859EF5B}" dt="2023-12-04T09:07:17.283" v="3486" actId="1038"/>
          <ac:picMkLst>
            <pc:docMk/>
            <pc:sldMk cId="2319818944" sldId="307"/>
            <ac:picMk id="5" creationId="{EE591457-885C-38F0-E6E5-BAF77E4FB8C3}"/>
          </ac:picMkLst>
        </pc:picChg>
        <pc:picChg chg="mod">
          <ac:chgData name="Teodor Morfeldt Gadler" userId="98ae1aa8f2dea60a" providerId="LiveId" clId="{4D522F5A-72CF-4406-994E-63F9D859EF5B}" dt="2023-12-04T09:07:17.283" v="3486" actId="1038"/>
          <ac:picMkLst>
            <pc:docMk/>
            <pc:sldMk cId="2319818944" sldId="307"/>
            <ac:picMk id="8" creationId="{C9885DB4-569A-4813-CDC7-38CEF2F881DF}"/>
          </ac:picMkLst>
        </pc:picChg>
        <pc:picChg chg="mod">
          <ac:chgData name="Teodor Morfeldt Gadler" userId="98ae1aa8f2dea60a" providerId="LiveId" clId="{4D522F5A-72CF-4406-994E-63F9D859EF5B}" dt="2023-12-04T09:07:17.283" v="3486" actId="1038"/>
          <ac:picMkLst>
            <pc:docMk/>
            <pc:sldMk cId="2319818944" sldId="307"/>
            <ac:picMk id="9" creationId="{86C3D9E1-8FB1-5E6A-6D3C-C214BCE9ABEC}"/>
          </ac:picMkLst>
        </pc:picChg>
        <pc:picChg chg="mod modCrop">
          <ac:chgData name="Teodor Morfeldt Gadler" userId="98ae1aa8f2dea60a" providerId="LiveId" clId="{4D522F5A-72CF-4406-994E-63F9D859EF5B}" dt="2023-12-04T09:08:23.767" v="3533" actId="14100"/>
          <ac:picMkLst>
            <pc:docMk/>
            <pc:sldMk cId="2319818944" sldId="307"/>
            <ac:picMk id="10" creationId="{A4364FC5-EF81-1CBC-E002-3CF33A70E6BD}"/>
          </ac:picMkLst>
        </pc:picChg>
        <pc:picChg chg="del">
          <ac:chgData name="Teodor Morfeldt Gadler" userId="98ae1aa8f2dea60a" providerId="LiveId" clId="{4D522F5A-72CF-4406-994E-63F9D859EF5B}" dt="2023-12-04T08:47:58.942" v="3305" actId="478"/>
          <ac:picMkLst>
            <pc:docMk/>
            <pc:sldMk cId="2319818944" sldId="307"/>
            <ac:picMk id="13" creationId="{FB99F7D1-E244-17E9-AA8E-788BF631972F}"/>
          </ac:picMkLst>
        </pc:picChg>
        <pc:picChg chg="del">
          <ac:chgData name="Teodor Morfeldt Gadler" userId="98ae1aa8f2dea60a" providerId="LiveId" clId="{4D522F5A-72CF-4406-994E-63F9D859EF5B}" dt="2023-12-04T08:48:12.769" v="3309" actId="478"/>
          <ac:picMkLst>
            <pc:docMk/>
            <pc:sldMk cId="2319818944" sldId="307"/>
            <ac:picMk id="16" creationId="{F2953BC5-3F61-4238-C652-D37D428A4823}"/>
          </ac:picMkLst>
        </pc:picChg>
      </pc:sldChg>
      <pc:sldChg chg="addSp delSp modSp mod">
        <pc:chgData name="Teodor Morfeldt Gadler" userId="98ae1aa8f2dea60a" providerId="LiveId" clId="{4D522F5A-72CF-4406-994E-63F9D859EF5B}" dt="2023-12-04T12:39:23.539" v="3539" actId="1076"/>
        <pc:sldMkLst>
          <pc:docMk/>
          <pc:sldMk cId="4011146198" sldId="308"/>
        </pc:sldMkLst>
        <pc:spChg chg="del">
          <ac:chgData name="Teodor Morfeldt Gadler" userId="98ae1aa8f2dea60a" providerId="LiveId" clId="{4D522F5A-72CF-4406-994E-63F9D859EF5B}" dt="2023-12-04T12:39:18.567" v="3535" actId="478"/>
          <ac:spMkLst>
            <pc:docMk/>
            <pc:sldMk cId="4011146198" sldId="308"/>
            <ac:spMk id="5" creationId="{B0F1F758-A705-60F8-8A2B-EF1E5624D857}"/>
          </ac:spMkLst>
        </pc:spChg>
        <pc:picChg chg="add mod">
          <ac:chgData name="Teodor Morfeldt Gadler" userId="98ae1aa8f2dea60a" providerId="LiveId" clId="{4D522F5A-72CF-4406-994E-63F9D859EF5B}" dt="2023-12-04T12:39:23.539" v="3539" actId="1076"/>
          <ac:picMkLst>
            <pc:docMk/>
            <pc:sldMk cId="4011146198" sldId="308"/>
            <ac:picMk id="8" creationId="{3D4BC65F-AAF7-2471-5180-65D23ED800F1}"/>
          </ac:picMkLst>
        </pc:picChg>
      </pc:sldChg>
    </pc:docChg>
  </pc:docChgLst>
  <pc:docChgLst>
    <pc:chgData name="Axel Kierkegaard" userId="a65633e50d65aace" providerId="LiveId" clId="{55C10FB3-23AF-3E46-93FB-0FD6282AD3AE}"/>
    <pc:docChg chg="undo custSel addSld delSld modSld sldOrd">
      <pc:chgData name="Axel Kierkegaard" userId="a65633e50d65aace" providerId="LiveId" clId="{55C10FB3-23AF-3E46-93FB-0FD6282AD3AE}" dt="2023-12-05T18:25:08.472" v="8386" actId="2696"/>
      <pc:docMkLst>
        <pc:docMk/>
      </pc:docMkLst>
      <pc:sldChg chg="addSp modSp mod">
        <pc:chgData name="Axel Kierkegaard" userId="a65633e50d65aace" providerId="LiveId" clId="{55C10FB3-23AF-3E46-93FB-0FD6282AD3AE}" dt="2023-12-04T17:01:54.876" v="8226" actId="732"/>
        <pc:sldMkLst>
          <pc:docMk/>
          <pc:sldMk cId="873402410" sldId="257"/>
        </pc:sldMkLst>
        <pc:picChg chg="add mod modCrop">
          <ac:chgData name="Axel Kierkegaard" userId="a65633e50d65aace" providerId="LiveId" clId="{55C10FB3-23AF-3E46-93FB-0FD6282AD3AE}" dt="2023-12-04T17:01:54.876" v="8226" actId="732"/>
          <ac:picMkLst>
            <pc:docMk/>
            <pc:sldMk cId="873402410" sldId="257"/>
            <ac:picMk id="6" creationId="{19EE9F14-A348-C104-2CA7-59843EF0DDD5}"/>
          </ac:picMkLst>
        </pc:picChg>
      </pc:sldChg>
      <pc:sldChg chg="addSp delSp modSp add del mod modAnim">
        <pc:chgData name="Axel Kierkegaard" userId="a65633e50d65aace" providerId="LiveId" clId="{55C10FB3-23AF-3E46-93FB-0FD6282AD3AE}" dt="2023-12-04T17:04:25.932" v="8246" actId="1038"/>
        <pc:sldMkLst>
          <pc:docMk/>
          <pc:sldMk cId="2652618028" sldId="258"/>
        </pc:sldMkLst>
        <pc:spChg chg="mod">
          <ac:chgData name="Axel Kierkegaard" userId="a65633e50d65aace" providerId="LiveId" clId="{55C10FB3-23AF-3E46-93FB-0FD6282AD3AE}" dt="2023-12-01T15:57:50.942" v="5562" actId="1076"/>
          <ac:spMkLst>
            <pc:docMk/>
            <pc:sldMk cId="2652618028" sldId="258"/>
            <ac:spMk id="2" creationId="{38398820-FEB5-9BEC-B460-C9F4EB96C14A}"/>
          </ac:spMkLst>
        </pc:spChg>
        <pc:spChg chg="del mod">
          <ac:chgData name="Axel Kierkegaard" userId="a65633e50d65aace" providerId="LiveId" clId="{55C10FB3-23AF-3E46-93FB-0FD6282AD3AE}" dt="2023-12-01T15:55:04.064" v="5531" actId="478"/>
          <ac:spMkLst>
            <pc:docMk/>
            <pc:sldMk cId="2652618028" sldId="258"/>
            <ac:spMk id="3" creationId="{7BF41F23-85A6-81E5-24BB-1235E92447A5}"/>
          </ac:spMkLst>
        </pc:spChg>
        <pc:spChg chg="mod">
          <ac:chgData name="Axel Kierkegaard" userId="a65633e50d65aace" providerId="LiveId" clId="{55C10FB3-23AF-3E46-93FB-0FD6282AD3AE}" dt="2023-12-04T17:04:25.932" v="8246" actId="1038"/>
          <ac:spMkLst>
            <pc:docMk/>
            <pc:sldMk cId="2652618028" sldId="258"/>
            <ac:spMk id="7" creationId="{A7AE71AE-106A-DDA3-7727-D9FA2B44CF28}"/>
          </ac:spMkLst>
        </pc:spChg>
        <pc:spChg chg="add mod">
          <ac:chgData name="Axel Kierkegaard" userId="a65633e50d65aace" providerId="LiveId" clId="{55C10FB3-23AF-3E46-93FB-0FD6282AD3AE}" dt="2023-12-01T15:48:00.568" v="5300"/>
          <ac:spMkLst>
            <pc:docMk/>
            <pc:sldMk cId="2652618028" sldId="258"/>
            <ac:spMk id="11" creationId="{856DC8FF-740B-07CC-6A45-61051B5C5189}"/>
          </ac:spMkLst>
        </pc:spChg>
        <pc:spChg chg="add mod">
          <ac:chgData name="Axel Kierkegaard" userId="a65633e50d65aace" providerId="LiveId" clId="{55C10FB3-23AF-3E46-93FB-0FD6282AD3AE}" dt="2023-12-01T15:48:18.720" v="5308" actId="14100"/>
          <ac:spMkLst>
            <pc:docMk/>
            <pc:sldMk cId="2652618028" sldId="258"/>
            <ac:spMk id="12" creationId="{CC4F882A-BBF0-B09D-3C4F-1C123E8F6501}"/>
          </ac:spMkLst>
        </pc:spChg>
        <pc:spChg chg="mod">
          <ac:chgData name="Axel Kierkegaard" userId="a65633e50d65aace" providerId="LiveId" clId="{55C10FB3-23AF-3E46-93FB-0FD6282AD3AE}" dt="2023-12-01T15:57:31.805" v="5558" actId="408"/>
          <ac:spMkLst>
            <pc:docMk/>
            <pc:sldMk cId="2652618028" sldId="258"/>
            <ac:spMk id="14" creationId="{A4F74B81-A6CB-2021-4BC8-A6A082989A9A}"/>
          </ac:spMkLst>
        </pc:spChg>
        <pc:spChg chg="mod">
          <ac:chgData name="Axel Kierkegaard" userId="a65633e50d65aace" providerId="LiveId" clId="{55C10FB3-23AF-3E46-93FB-0FD6282AD3AE}" dt="2023-12-01T15:57:31.805" v="5558" actId="408"/>
          <ac:spMkLst>
            <pc:docMk/>
            <pc:sldMk cId="2652618028" sldId="258"/>
            <ac:spMk id="15" creationId="{4F82217C-4429-20EC-0385-2FA998F1C660}"/>
          </ac:spMkLst>
        </pc:spChg>
        <pc:spChg chg="mod">
          <ac:chgData name="Axel Kierkegaard" userId="a65633e50d65aace" providerId="LiveId" clId="{55C10FB3-23AF-3E46-93FB-0FD6282AD3AE}" dt="2023-12-01T15:57:31.805" v="5558" actId="408"/>
          <ac:spMkLst>
            <pc:docMk/>
            <pc:sldMk cId="2652618028" sldId="258"/>
            <ac:spMk id="17" creationId="{499C8547-4402-1040-AA86-20199947B4DC}"/>
          </ac:spMkLst>
        </pc:spChg>
        <pc:spChg chg="mod">
          <ac:chgData name="Axel Kierkegaard" userId="a65633e50d65aace" providerId="LiveId" clId="{55C10FB3-23AF-3E46-93FB-0FD6282AD3AE}" dt="2023-12-01T15:57:31.805" v="5558" actId="408"/>
          <ac:spMkLst>
            <pc:docMk/>
            <pc:sldMk cId="2652618028" sldId="258"/>
            <ac:spMk id="18" creationId="{5CF6C1D4-01D8-F296-8AA1-06AC6A3F6670}"/>
          </ac:spMkLst>
        </pc:spChg>
        <pc:spChg chg="mod">
          <ac:chgData name="Axel Kierkegaard" userId="a65633e50d65aace" providerId="LiveId" clId="{55C10FB3-23AF-3E46-93FB-0FD6282AD3AE}" dt="2023-12-01T15:57:31.805" v="5558" actId="408"/>
          <ac:spMkLst>
            <pc:docMk/>
            <pc:sldMk cId="2652618028" sldId="258"/>
            <ac:spMk id="20" creationId="{F823160F-504B-36F1-792B-D6C6723587A5}"/>
          </ac:spMkLst>
        </pc:spChg>
        <pc:spChg chg="mod">
          <ac:chgData name="Axel Kierkegaard" userId="a65633e50d65aace" providerId="LiveId" clId="{55C10FB3-23AF-3E46-93FB-0FD6282AD3AE}" dt="2023-12-01T15:57:31.805" v="5558" actId="408"/>
          <ac:spMkLst>
            <pc:docMk/>
            <pc:sldMk cId="2652618028" sldId="258"/>
            <ac:spMk id="21" creationId="{8C4650FD-0B60-7959-0852-A2B31E257282}"/>
          </ac:spMkLst>
        </pc:spChg>
        <pc:spChg chg="add mod">
          <ac:chgData name="Axel Kierkegaard" userId="a65633e50d65aace" providerId="LiveId" clId="{55C10FB3-23AF-3E46-93FB-0FD6282AD3AE}" dt="2023-12-01T15:49:10.591" v="5371"/>
          <ac:spMkLst>
            <pc:docMk/>
            <pc:sldMk cId="2652618028" sldId="258"/>
            <ac:spMk id="23" creationId="{90C2F6B6-9381-C4CE-8D04-33FA09D09776}"/>
          </ac:spMkLst>
        </pc:spChg>
        <pc:spChg chg="add mod">
          <ac:chgData name="Axel Kierkegaard" userId="a65633e50d65aace" providerId="LiveId" clId="{55C10FB3-23AF-3E46-93FB-0FD6282AD3AE}" dt="2023-12-01T15:49:10.591" v="5371"/>
          <ac:spMkLst>
            <pc:docMk/>
            <pc:sldMk cId="2652618028" sldId="258"/>
            <ac:spMk id="24" creationId="{8701734D-7F39-1B41-756C-5C7A9310EA79}"/>
          </ac:spMkLst>
        </pc:spChg>
        <pc:spChg chg="mod">
          <ac:chgData name="Axel Kierkegaard" userId="a65633e50d65aace" providerId="LiveId" clId="{55C10FB3-23AF-3E46-93FB-0FD6282AD3AE}" dt="2023-12-01T15:57:31.805" v="5558" actId="408"/>
          <ac:spMkLst>
            <pc:docMk/>
            <pc:sldMk cId="2652618028" sldId="258"/>
            <ac:spMk id="26" creationId="{305F1ADB-9B91-7D8F-B624-99018BB1BED1}"/>
          </ac:spMkLst>
        </pc:spChg>
        <pc:spChg chg="mod">
          <ac:chgData name="Axel Kierkegaard" userId="a65633e50d65aace" providerId="LiveId" clId="{55C10FB3-23AF-3E46-93FB-0FD6282AD3AE}" dt="2023-12-01T15:57:31.805" v="5558" actId="408"/>
          <ac:spMkLst>
            <pc:docMk/>
            <pc:sldMk cId="2652618028" sldId="258"/>
            <ac:spMk id="27" creationId="{078C174F-EFEE-82E5-C877-FBB2A6B04568}"/>
          </ac:spMkLst>
        </pc:spChg>
        <pc:spChg chg="mod">
          <ac:chgData name="Axel Kierkegaard" userId="a65633e50d65aace" providerId="LiveId" clId="{55C10FB3-23AF-3E46-93FB-0FD6282AD3AE}" dt="2023-12-01T15:49:41.708" v="5383"/>
          <ac:spMkLst>
            <pc:docMk/>
            <pc:sldMk cId="2652618028" sldId="258"/>
            <ac:spMk id="29" creationId="{27990A55-0134-B9D0-11E2-4055F686CDD3}"/>
          </ac:spMkLst>
        </pc:spChg>
        <pc:spChg chg="mod">
          <ac:chgData name="Axel Kierkegaard" userId="a65633e50d65aace" providerId="LiveId" clId="{55C10FB3-23AF-3E46-93FB-0FD6282AD3AE}" dt="2023-12-01T15:49:41.708" v="5383"/>
          <ac:spMkLst>
            <pc:docMk/>
            <pc:sldMk cId="2652618028" sldId="258"/>
            <ac:spMk id="30" creationId="{3ECFEB2F-EE28-11C0-C30E-97886B4D41D1}"/>
          </ac:spMkLst>
        </pc:spChg>
        <pc:spChg chg="mod">
          <ac:chgData name="Axel Kierkegaard" userId="a65633e50d65aace" providerId="LiveId" clId="{55C10FB3-23AF-3E46-93FB-0FD6282AD3AE}" dt="2023-12-01T15:49:44.524" v="5385"/>
          <ac:spMkLst>
            <pc:docMk/>
            <pc:sldMk cId="2652618028" sldId="258"/>
            <ac:spMk id="32" creationId="{DE0F415D-91BA-0DAC-9F6D-CFC505A1FB51}"/>
          </ac:spMkLst>
        </pc:spChg>
        <pc:spChg chg="mod">
          <ac:chgData name="Axel Kierkegaard" userId="a65633e50d65aace" providerId="LiveId" clId="{55C10FB3-23AF-3E46-93FB-0FD6282AD3AE}" dt="2023-12-01T15:49:44.524" v="5385"/>
          <ac:spMkLst>
            <pc:docMk/>
            <pc:sldMk cId="2652618028" sldId="258"/>
            <ac:spMk id="33" creationId="{49D773A5-A964-CF09-4D9F-EBD1977BEE33}"/>
          </ac:spMkLst>
        </pc:spChg>
        <pc:spChg chg="mod">
          <ac:chgData name="Axel Kierkegaard" userId="a65633e50d65aace" providerId="LiveId" clId="{55C10FB3-23AF-3E46-93FB-0FD6282AD3AE}" dt="2023-12-01T15:49:50.570" v="5387"/>
          <ac:spMkLst>
            <pc:docMk/>
            <pc:sldMk cId="2652618028" sldId="258"/>
            <ac:spMk id="35" creationId="{BC94B27F-41D3-5854-F030-5EA23E71D11C}"/>
          </ac:spMkLst>
        </pc:spChg>
        <pc:spChg chg="mod">
          <ac:chgData name="Axel Kierkegaard" userId="a65633e50d65aace" providerId="LiveId" clId="{55C10FB3-23AF-3E46-93FB-0FD6282AD3AE}" dt="2023-12-01T15:49:50.570" v="5387"/>
          <ac:spMkLst>
            <pc:docMk/>
            <pc:sldMk cId="2652618028" sldId="258"/>
            <ac:spMk id="36" creationId="{937CF504-5F48-6DB2-7D3D-84976EBB4861}"/>
          </ac:spMkLst>
        </pc:spChg>
        <pc:spChg chg="add del mod">
          <ac:chgData name="Axel Kierkegaard" userId="a65633e50d65aace" providerId="LiveId" clId="{55C10FB3-23AF-3E46-93FB-0FD6282AD3AE}" dt="2023-12-01T15:55:01.378" v="5530" actId="478"/>
          <ac:spMkLst>
            <pc:docMk/>
            <pc:sldMk cId="2652618028" sldId="258"/>
            <ac:spMk id="37" creationId="{65CD9824-180A-C4C5-4171-3E18266ACA81}"/>
          </ac:spMkLst>
        </pc:spChg>
        <pc:spChg chg="mod">
          <ac:chgData name="Axel Kierkegaard" userId="a65633e50d65aace" providerId="LiveId" clId="{55C10FB3-23AF-3E46-93FB-0FD6282AD3AE}" dt="2023-12-01T15:57:31.805" v="5558" actId="408"/>
          <ac:spMkLst>
            <pc:docMk/>
            <pc:sldMk cId="2652618028" sldId="258"/>
            <ac:spMk id="39" creationId="{553A3CD3-C1C1-9680-EC32-8231EBD763D8}"/>
          </ac:spMkLst>
        </pc:spChg>
        <pc:spChg chg="mod">
          <ac:chgData name="Axel Kierkegaard" userId="a65633e50d65aace" providerId="LiveId" clId="{55C10FB3-23AF-3E46-93FB-0FD6282AD3AE}" dt="2023-12-01T15:57:31.805" v="5558" actId="408"/>
          <ac:spMkLst>
            <pc:docMk/>
            <pc:sldMk cId="2652618028" sldId="258"/>
            <ac:spMk id="40" creationId="{8A5FB5AF-BC1F-FDDC-6E84-2323DA084ADE}"/>
          </ac:spMkLst>
        </pc:spChg>
        <pc:spChg chg="mod">
          <ac:chgData name="Axel Kierkegaard" userId="a65633e50d65aace" providerId="LiveId" clId="{55C10FB3-23AF-3E46-93FB-0FD6282AD3AE}" dt="2023-12-01T15:57:31.805" v="5558" actId="408"/>
          <ac:spMkLst>
            <pc:docMk/>
            <pc:sldMk cId="2652618028" sldId="258"/>
            <ac:spMk id="42" creationId="{5C88CEC7-1799-77FE-9391-F173EEA9EE64}"/>
          </ac:spMkLst>
        </pc:spChg>
        <pc:spChg chg="mod">
          <ac:chgData name="Axel Kierkegaard" userId="a65633e50d65aace" providerId="LiveId" clId="{55C10FB3-23AF-3E46-93FB-0FD6282AD3AE}" dt="2023-12-01T15:57:31.805" v="5558" actId="408"/>
          <ac:spMkLst>
            <pc:docMk/>
            <pc:sldMk cId="2652618028" sldId="258"/>
            <ac:spMk id="43" creationId="{A2DB6177-A46E-4806-CA10-F3DEC7148314}"/>
          </ac:spMkLst>
        </pc:spChg>
        <pc:spChg chg="mod">
          <ac:chgData name="Axel Kierkegaard" userId="a65633e50d65aace" providerId="LiveId" clId="{55C10FB3-23AF-3E46-93FB-0FD6282AD3AE}" dt="2023-12-01T15:57:31.805" v="5558" actId="408"/>
          <ac:spMkLst>
            <pc:docMk/>
            <pc:sldMk cId="2652618028" sldId="258"/>
            <ac:spMk id="45" creationId="{83EA39A7-23CA-DC68-DB2C-4529EEDB2484}"/>
          </ac:spMkLst>
        </pc:spChg>
        <pc:spChg chg="mod">
          <ac:chgData name="Axel Kierkegaard" userId="a65633e50d65aace" providerId="LiveId" clId="{55C10FB3-23AF-3E46-93FB-0FD6282AD3AE}" dt="2023-12-01T15:57:31.805" v="5558" actId="408"/>
          <ac:spMkLst>
            <pc:docMk/>
            <pc:sldMk cId="2652618028" sldId="258"/>
            <ac:spMk id="46" creationId="{D9D7AA64-799E-C0E9-105D-FA1E5ECFAA16}"/>
          </ac:spMkLst>
        </pc:spChg>
        <pc:spChg chg="add del mod">
          <ac:chgData name="Axel Kierkegaard" userId="a65633e50d65aace" providerId="LiveId" clId="{55C10FB3-23AF-3E46-93FB-0FD6282AD3AE}" dt="2023-12-01T15:52:42.425" v="5471" actId="478"/>
          <ac:spMkLst>
            <pc:docMk/>
            <pc:sldMk cId="2652618028" sldId="258"/>
            <ac:spMk id="47" creationId="{A34CA4F4-2C78-21EC-AEDD-30DD406F40A6}"/>
          </ac:spMkLst>
        </pc:spChg>
        <pc:spChg chg="mod">
          <ac:chgData name="Axel Kierkegaard" userId="a65633e50d65aace" providerId="LiveId" clId="{55C10FB3-23AF-3E46-93FB-0FD6282AD3AE}" dt="2023-12-01T15:52:44.653" v="5472"/>
          <ac:spMkLst>
            <pc:docMk/>
            <pc:sldMk cId="2652618028" sldId="258"/>
            <ac:spMk id="49" creationId="{8698B489-950E-04D7-EB2A-D2422B05B569}"/>
          </ac:spMkLst>
        </pc:spChg>
        <pc:spChg chg="mod">
          <ac:chgData name="Axel Kierkegaard" userId="a65633e50d65aace" providerId="LiveId" clId="{55C10FB3-23AF-3E46-93FB-0FD6282AD3AE}" dt="2023-12-01T15:52:51.739" v="5497" actId="20577"/>
          <ac:spMkLst>
            <pc:docMk/>
            <pc:sldMk cId="2652618028" sldId="258"/>
            <ac:spMk id="50" creationId="{3B81ADF1-1DCE-12A5-1D7F-D7F8B412BA26}"/>
          </ac:spMkLst>
        </pc:spChg>
        <pc:grpChg chg="add mod">
          <ac:chgData name="Axel Kierkegaard" userId="a65633e50d65aace" providerId="LiveId" clId="{55C10FB3-23AF-3E46-93FB-0FD6282AD3AE}" dt="2023-12-04T17:04:25.932" v="8246" actId="1038"/>
          <ac:grpSpMkLst>
            <pc:docMk/>
            <pc:sldMk cId="2652618028" sldId="258"/>
            <ac:grpSpMk id="10" creationId="{EA2D4879-03DD-781C-62C1-9E8E9062412D}"/>
          </ac:grpSpMkLst>
        </pc:grpChg>
        <pc:grpChg chg="add mod">
          <ac:chgData name="Axel Kierkegaard" userId="a65633e50d65aace" providerId="LiveId" clId="{55C10FB3-23AF-3E46-93FB-0FD6282AD3AE}" dt="2023-12-04T17:04:25.932" v="8246" actId="1038"/>
          <ac:grpSpMkLst>
            <pc:docMk/>
            <pc:sldMk cId="2652618028" sldId="258"/>
            <ac:grpSpMk id="13" creationId="{3B0A0E05-7BDF-CC12-AD1A-5FAC479CEEB7}"/>
          </ac:grpSpMkLst>
        </pc:grpChg>
        <pc:grpChg chg="add mod">
          <ac:chgData name="Axel Kierkegaard" userId="a65633e50d65aace" providerId="LiveId" clId="{55C10FB3-23AF-3E46-93FB-0FD6282AD3AE}" dt="2023-12-04T17:04:25.932" v="8246" actId="1038"/>
          <ac:grpSpMkLst>
            <pc:docMk/>
            <pc:sldMk cId="2652618028" sldId="258"/>
            <ac:grpSpMk id="16" creationId="{6B56E180-240A-E602-B089-71491111E6CB}"/>
          </ac:grpSpMkLst>
        </pc:grpChg>
        <pc:grpChg chg="add mod">
          <ac:chgData name="Axel Kierkegaard" userId="a65633e50d65aace" providerId="LiveId" clId="{55C10FB3-23AF-3E46-93FB-0FD6282AD3AE}" dt="2023-12-04T17:04:25.932" v="8246" actId="1038"/>
          <ac:grpSpMkLst>
            <pc:docMk/>
            <pc:sldMk cId="2652618028" sldId="258"/>
            <ac:grpSpMk id="19" creationId="{1FC5AE50-DD99-F0C2-5219-C786EFF0DAFD}"/>
          </ac:grpSpMkLst>
        </pc:grpChg>
        <pc:grpChg chg="add del mod">
          <ac:chgData name="Axel Kierkegaard" userId="a65633e50d65aace" providerId="LiveId" clId="{55C10FB3-23AF-3E46-93FB-0FD6282AD3AE}" dt="2023-12-01T15:50:35.193" v="5405" actId="478"/>
          <ac:grpSpMkLst>
            <pc:docMk/>
            <pc:sldMk cId="2652618028" sldId="258"/>
            <ac:grpSpMk id="22" creationId="{F513ECD6-7A17-2297-E24A-DA9C81F993ED}"/>
          </ac:grpSpMkLst>
        </pc:grpChg>
        <pc:grpChg chg="add mod">
          <ac:chgData name="Axel Kierkegaard" userId="a65633e50d65aace" providerId="LiveId" clId="{55C10FB3-23AF-3E46-93FB-0FD6282AD3AE}" dt="2023-12-04T17:04:25.932" v="8246" actId="1038"/>
          <ac:grpSpMkLst>
            <pc:docMk/>
            <pc:sldMk cId="2652618028" sldId="258"/>
            <ac:grpSpMk id="25" creationId="{2CBADA93-8F01-DFC4-4423-14A372EED02F}"/>
          </ac:grpSpMkLst>
        </pc:grpChg>
        <pc:grpChg chg="add del mod">
          <ac:chgData name="Axel Kierkegaard" userId="a65633e50d65aace" providerId="LiveId" clId="{55C10FB3-23AF-3E46-93FB-0FD6282AD3AE}" dt="2023-12-01T15:50:45.376" v="5409" actId="478"/>
          <ac:grpSpMkLst>
            <pc:docMk/>
            <pc:sldMk cId="2652618028" sldId="258"/>
            <ac:grpSpMk id="28" creationId="{50BE446E-0E33-0D2D-A5C9-1C66A3898F9C}"/>
          </ac:grpSpMkLst>
        </pc:grpChg>
        <pc:grpChg chg="add del mod">
          <ac:chgData name="Axel Kierkegaard" userId="a65633e50d65aace" providerId="LiveId" clId="{55C10FB3-23AF-3E46-93FB-0FD6282AD3AE}" dt="2023-12-01T15:50:42.011" v="5407" actId="478"/>
          <ac:grpSpMkLst>
            <pc:docMk/>
            <pc:sldMk cId="2652618028" sldId="258"/>
            <ac:grpSpMk id="31" creationId="{C54D717F-DA1F-6D99-2C06-AD973706420B}"/>
          </ac:grpSpMkLst>
        </pc:grpChg>
        <pc:grpChg chg="add del mod">
          <ac:chgData name="Axel Kierkegaard" userId="a65633e50d65aace" providerId="LiveId" clId="{55C10FB3-23AF-3E46-93FB-0FD6282AD3AE}" dt="2023-12-01T15:50:43.552" v="5408" actId="478"/>
          <ac:grpSpMkLst>
            <pc:docMk/>
            <pc:sldMk cId="2652618028" sldId="258"/>
            <ac:grpSpMk id="34" creationId="{978C4153-0B44-2D41-1D22-DC8BD8D02D25}"/>
          </ac:grpSpMkLst>
        </pc:grpChg>
        <pc:grpChg chg="add mod">
          <ac:chgData name="Axel Kierkegaard" userId="a65633e50d65aace" providerId="LiveId" clId="{55C10FB3-23AF-3E46-93FB-0FD6282AD3AE}" dt="2023-12-04T17:04:25.932" v="8246" actId="1038"/>
          <ac:grpSpMkLst>
            <pc:docMk/>
            <pc:sldMk cId="2652618028" sldId="258"/>
            <ac:grpSpMk id="38" creationId="{253A7432-5E1D-5BA5-D521-51F85F8F5D20}"/>
          </ac:grpSpMkLst>
        </pc:grpChg>
        <pc:grpChg chg="add mod">
          <ac:chgData name="Axel Kierkegaard" userId="a65633e50d65aace" providerId="LiveId" clId="{55C10FB3-23AF-3E46-93FB-0FD6282AD3AE}" dt="2023-12-04T17:04:25.932" v="8246" actId="1038"/>
          <ac:grpSpMkLst>
            <pc:docMk/>
            <pc:sldMk cId="2652618028" sldId="258"/>
            <ac:grpSpMk id="41" creationId="{FCA1509D-3AF9-A7B7-3EA4-6343F9F94972}"/>
          </ac:grpSpMkLst>
        </pc:grpChg>
        <pc:grpChg chg="add mod">
          <ac:chgData name="Axel Kierkegaard" userId="a65633e50d65aace" providerId="LiveId" clId="{55C10FB3-23AF-3E46-93FB-0FD6282AD3AE}" dt="2023-12-04T17:04:25.932" v="8246" actId="1038"/>
          <ac:grpSpMkLst>
            <pc:docMk/>
            <pc:sldMk cId="2652618028" sldId="258"/>
            <ac:grpSpMk id="44" creationId="{B48D1611-C332-59D2-7A65-FF9D1771BEFA}"/>
          </ac:grpSpMkLst>
        </pc:grpChg>
        <pc:grpChg chg="add mod">
          <ac:chgData name="Axel Kierkegaard" userId="a65633e50d65aace" providerId="LiveId" clId="{55C10FB3-23AF-3E46-93FB-0FD6282AD3AE}" dt="2023-12-04T17:04:25.932" v="8246" actId="1038"/>
          <ac:grpSpMkLst>
            <pc:docMk/>
            <pc:sldMk cId="2652618028" sldId="258"/>
            <ac:grpSpMk id="48" creationId="{E182D3A7-6CD6-552F-59D5-35E2811B3BEC}"/>
          </ac:grpSpMkLst>
        </pc:grpChg>
        <pc:graphicFrameChg chg="add del modGraphic">
          <ac:chgData name="Axel Kierkegaard" userId="a65633e50d65aace" providerId="LiveId" clId="{55C10FB3-23AF-3E46-93FB-0FD6282AD3AE}" dt="2023-12-01T15:36:24.942" v="5130" actId="1032"/>
          <ac:graphicFrameMkLst>
            <pc:docMk/>
            <pc:sldMk cId="2652618028" sldId="258"/>
            <ac:graphicFrameMk id="4" creationId="{150FB6D0-90D2-8BBF-CC41-97840BEDE662}"/>
          </ac:graphicFrameMkLst>
        </pc:graphicFrameChg>
        <pc:graphicFrameChg chg="add del mod modGraphic">
          <ac:chgData name="Axel Kierkegaard" userId="a65633e50d65aace" providerId="LiveId" clId="{55C10FB3-23AF-3E46-93FB-0FD6282AD3AE}" dt="2023-12-01T15:49:13.428" v="5372" actId="478"/>
          <ac:graphicFrameMkLst>
            <pc:docMk/>
            <pc:sldMk cId="2652618028" sldId="258"/>
            <ac:graphicFrameMk id="5" creationId="{B4B44E99-6C6C-A5C4-3A23-86E3FBA7F2EA}"/>
          </ac:graphicFrameMkLst>
        </pc:graphicFrameChg>
        <pc:picChg chg="add del mod">
          <ac:chgData name="Axel Kierkegaard" userId="a65633e50d65aace" providerId="LiveId" clId="{55C10FB3-23AF-3E46-93FB-0FD6282AD3AE}" dt="2023-12-04T17:03:39.221" v="8231" actId="478"/>
          <ac:picMkLst>
            <pc:docMk/>
            <pc:sldMk cId="2652618028" sldId="258"/>
            <ac:picMk id="3" creationId="{4474B598-1B92-8370-3ECF-DB311489AFB4}"/>
          </ac:picMkLst>
        </pc:picChg>
        <pc:picChg chg="add mod">
          <ac:chgData name="Axel Kierkegaard" userId="a65633e50d65aace" providerId="LiveId" clId="{55C10FB3-23AF-3E46-93FB-0FD6282AD3AE}" dt="2023-12-04T17:03:55.786" v="8235" actId="167"/>
          <ac:picMkLst>
            <pc:docMk/>
            <pc:sldMk cId="2652618028" sldId="258"/>
            <ac:picMk id="5" creationId="{0649C4A4-8719-ED98-8D9C-87D623112359}"/>
          </ac:picMkLst>
        </pc:picChg>
        <pc:picChg chg="add del mod">
          <ac:chgData name="Axel Kierkegaard" userId="a65633e50d65aace" providerId="LiveId" clId="{55C10FB3-23AF-3E46-93FB-0FD6282AD3AE}" dt="2023-12-01T15:40:50.109" v="5232" actId="478"/>
          <ac:picMkLst>
            <pc:docMk/>
            <pc:sldMk cId="2652618028" sldId="258"/>
            <ac:picMk id="6" creationId="{C8F7FC41-5930-E83E-1FC6-E41C325C4710}"/>
          </ac:picMkLst>
        </pc:picChg>
        <pc:picChg chg="add del mod">
          <ac:chgData name="Axel Kierkegaard" userId="a65633e50d65aace" providerId="LiveId" clId="{55C10FB3-23AF-3E46-93FB-0FD6282AD3AE}" dt="2023-12-01T15:54:44.306" v="5510" actId="478"/>
          <ac:picMkLst>
            <pc:docMk/>
            <pc:sldMk cId="2652618028" sldId="258"/>
            <ac:picMk id="9" creationId="{35611E02-637A-6917-5B64-A5B7C2C46309}"/>
          </ac:picMkLst>
        </pc:picChg>
        <pc:picChg chg="add del mod">
          <ac:chgData name="Axel Kierkegaard" userId="a65633e50d65aace" providerId="LiveId" clId="{55C10FB3-23AF-3E46-93FB-0FD6282AD3AE}" dt="2023-12-01T16:00:09.411" v="5574" actId="478"/>
          <ac:picMkLst>
            <pc:docMk/>
            <pc:sldMk cId="2652618028" sldId="258"/>
            <ac:picMk id="63" creationId="{C6B2A423-CF42-D4DD-C07A-41C5BAC41985}"/>
          </ac:picMkLst>
        </pc:picChg>
        <pc:picChg chg="add del mod">
          <ac:chgData name="Axel Kierkegaard" userId="a65633e50d65aace" providerId="LiveId" clId="{55C10FB3-23AF-3E46-93FB-0FD6282AD3AE}" dt="2023-12-04T17:03:37.051" v="8229" actId="478"/>
          <ac:picMkLst>
            <pc:docMk/>
            <pc:sldMk cId="2652618028" sldId="258"/>
            <ac:picMk id="71" creationId="{E2CB787F-B819-E750-936F-9317DA5FD2C7}"/>
          </ac:picMkLst>
        </pc:picChg>
        <pc:cxnChg chg="add mod">
          <ac:chgData name="Axel Kierkegaard" userId="a65633e50d65aace" providerId="LiveId" clId="{55C10FB3-23AF-3E46-93FB-0FD6282AD3AE}" dt="2023-12-04T17:04:25.932" v="8246" actId="1038"/>
          <ac:cxnSpMkLst>
            <pc:docMk/>
            <pc:sldMk cId="2652618028" sldId="258"/>
            <ac:cxnSpMk id="52" creationId="{2B95CE1C-6E36-D842-66BD-A998205251DC}"/>
          </ac:cxnSpMkLst>
        </pc:cxnChg>
        <pc:cxnChg chg="add mod">
          <ac:chgData name="Axel Kierkegaard" userId="a65633e50d65aace" providerId="LiveId" clId="{55C10FB3-23AF-3E46-93FB-0FD6282AD3AE}" dt="2023-12-04T17:04:25.932" v="8246" actId="1038"/>
          <ac:cxnSpMkLst>
            <pc:docMk/>
            <pc:sldMk cId="2652618028" sldId="258"/>
            <ac:cxnSpMk id="53" creationId="{24C1819B-5BF8-6E3E-94FC-B9C36C75953A}"/>
          </ac:cxnSpMkLst>
        </pc:cxnChg>
        <pc:cxnChg chg="add mod">
          <ac:chgData name="Axel Kierkegaard" userId="a65633e50d65aace" providerId="LiveId" clId="{55C10FB3-23AF-3E46-93FB-0FD6282AD3AE}" dt="2023-12-04T17:04:25.932" v="8246" actId="1038"/>
          <ac:cxnSpMkLst>
            <pc:docMk/>
            <pc:sldMk cId="2652618028" sldId="258"/>
            <ac:cxnSpMk id="56" creationId="{D2F9E6FC-D700-AF50-00D0-6F4A4FCA44F9}"/>
          </ac:cxnSpMkLst>
        </pc:cxnChg>
        <pc:cxnChg chg="add mod">
          <ac:chgData name="Axel Kierkegaard" userId="a65633e50d65aace" providerId="LiveId" clId="{55C10FB3-23AF-3E46-93FB-0FD6282AD3AE}" dt="2023-12-04T17:04:25.932" v="8246" actId="1038"/>
          <ac:cxnSpMkLst>
            <pc:docMk/>
            <pc:sldMk cId="2652618028" sldId="258"/>
            <ac:cxnSpMk id="59" creationId="{02C56138-83B8-30FE-AFD3-9A246F96B7EE}"/>
          </ac:cxnSpMkLst>
        </pc:cxnChg>
      </pc:sldChg>
      <pc:sldChg chg="addSp delSp modSp mod">
        <pc:chgData name="Axel Kierkegaard" userId="a65633e50d65aace" providerId="LiveId" clId="{55C10FB3-23AF-3E46-93FB-0FD6282AD3AE}" dt="2023-12-01T15:25:20.300" v="5002"/>
        <pc:sldMkLst>
          <pc:docMk/>
          <pc:sldMk cId="1691807666" sldId="259"/>
        </pc:sldMkLst>
        <pc:picChg chg="add del mod">
          <ac:chgData name="Axel Kierkegaard" userId="a65633e50d65aace" providerId="LiveId" clId="{55C10FB3-23AF-3E46-93FB-0FD6282AD3AE}" dt="2023-12-01T15:23:43.617" v="4922" actId="478"/>
          <ac:picMkLst>
            <pc:docMk/>
            <pc:sldMk cId="1691807666" sldId="259"/>
            <ac:picMk id="4" creationId="{43017CFD-98AF-5F12-1C59-B4445BF6C872}"/>
          </ac:picMkLst>
        </pc:picChg>
        <pc:picChg chg="add del mod">
          <ac:chgData name="Axel Kierkegaard" userId="a65633e50d65aace" providerId="LiveId" clId="{55C10FB3-23AF-3E46-93FB-0FD6282AD3AE}" dt="2023-12-01T15:23:49.827" v="4924" actId="21"/>
          <ac:picMkLst>
            <pc:docMk/>
            <pc:sldMk cId="1691807666" sldId="259"/>
            <ac:picMk id="5" creationId="{5EDDA74F-3125-6ED8-C521-B73BB055433F}"/>
          </ac:picMkLst>
        </pc:picChg>
        <pc:picChg chg="add mod">
          <ac:chgData name="Axel Kierkegaard" userId="a65633e50d65aace" providerId="LiveId" clId="{55C10FB3-23AF-3E46-93FB-0FD6282AD3AE}" dt="2023-12-01T15:25:20.300" v="5002"/>
          <ac:picMkLst>
            <pc:docMk/>
            <pc:sldMk cId="1691807666" sldId="259"/>
            <ac:picMk id="6" creationId="{1B9F13A4-49C1-8D6C-04DC-06C7BBF21401}"/>
          </ac:picMkLst>
        </pc:picChg>
      </pc:sldChg>
      <pc:sldChg chg="addSp delSp modSp mod ord setBg delAnim modAnim">
        <pc:chgData name="Axel Kierkegaard" userId="a65633e50d65aace" providerId="LiveId" clId="{55C10FB3-23AF-3E46-93FB-0FD6282AD3AE}" dt="2023-12-05T08:43:29.083" v="8370"/>
        <pc:sldMkLst>
          <pc:docMk/>
          <pc:sldMk cId="2130422919" sldId="260"/>
        </pc:sldMkLst>
        <pc:picChg chg="add del mod">
          <ac:chgData name="Axel Kierkegaard" userId="a65633e50d65aace" providerId="LiveId" clId="{55C10FB3-23AF-3E46-93FB-0FD6282AD3AE}" dt="2023-12-04T13:20:02.913" v="7987" actId="478"/>
          <ac:picMkLst>
            <pc:docMk/>
            <pc:sldMk cId="2130422919" sldId="260"/>
            <ac:picMk id="3" creationId="{6166A4A5-535B-1FC9-ECD4-D3133583FCA9}"/>
          </ac:picMkLst>
        </pc:picChg>
        <pc:picChg chg="add mod">
          <ac:chgData name="Axel Kierkegaard" userId="a65633e50d65aace" providerId="LiveId" clId="{55C10FB3-23AF-3E46-93FB-0FD6282AD3AE}" dt="2023-12-04T13:23:13.415" v="8005" actId="1076"/>
          <ac:picMkLst>
            <pc:docMk/>
            <pc:sldMk cId="2130422919" sldId="260"/>
            <ac:picMk id="4" creationId="{48CA1EBC-C786-A3B6-A947-425851210B38}"/>
          </ac:picMkLst>
        </pc:picChg>
        <pc:picChg chg="add del mod">
          <ac:chgData name="Axel Kierkegaard" userId="a65633e50d65aace" providerId="LiveId" clId="{55C10FB3-23AF-3E46-93FB-0FD6282AD3AE}" dt="2023-12-01T15:15:10.833" v="3336" actId="478"/>
          <ac:picMkLst>
            <pc:docMk/>
            <pc:sldMk cId="2130422919" sldId="260"/>
            <ac:picMk id="5" creationId="{51CDB337-2FDB-DD96-B79A-21ED63100D86}"/>
          </ac:picMkLst>
        </pc:picChg>
        <pc:picChg chg="mod">
          <ac:chgData name="Axel Kierkegaard" userId="a65633e50d65aace" providerId="LiveId" clId="{55C10FB3-23AF-3E46-93FB-0FD6282AD3AE}" dt="2023-12-04T13:23:10.973" v="8004" actId="1036"/>
          <ac:picMkLst>
            <pc:docMk/>
            <pc:sldMk cId="2130422919" sldId="260"/>
            <ac:picMk id="5" creationId="{C2D44B68-B639-B5A2-9EB1-7C6780BEF1D9}"/>
          </ac:picMkLst>
        </pc:picChg>
        <pc:picChg chg="del">
          <ac:chgData name="Axel Kierkegaard" userId="a65633e50d65aace" providerId="LiveId" clId="{55C10FB3-23AF-3E46-93FB-0FD6282AD3AE}" dt="2023-11-29T20:01:07.408" v="1794" actId="478"/>
          <ac:picMkLst>
            <pc:docMk/>
            <pc:sldMk cId="2130422919" sldId="260"/>
            <ac:picMk id="6" creationId="{C8F7FC41-5930-E83E-1FC6-E41C325C4710}"/>
          </ac:picMkLst>
        </pc:picChg>
        <pc:picChg chg="mod">
          <ac:chgData name="Axel Kierkegaard" userId="a65633e50d65aace" providerId="LiveId" clId="{55C10FB3-23AF-3E46-93FB-0FD6282AD3AE}" dt="2023-12-04T13:23:07.010" v="8001" actId="1076"/>
          <ac:picMkLst>
            <pc:docMk/>
            <pc:sldMk cId="2130422919" sldId="260"/>
            <ac:picMk id="8" creationId="{0C1820D6-6A8B-A90D-8179-841036E0AFA7}"/>
          </ac:picMkLst>
        </pc:picChg>
        <pc:picChg chg="add mod">
          <ac:chgData name="Axel Kierkegaard" userId="a65633e50d65aace" providerId="LiveId" clId="{55C10FB3-23AF-3E46-93FB-0FD6282AD3AE}" dt="2023-12-04T13:23:17.203" v="8007" actId="1076"/>
          <ac:picMkLst>
            <pc:docMk/>
            <pc:sldMk cId="2130422919" sldId="260"/>
            <ac:picMk id="9" creationId="{05F4115C-72EF-B157-185E-B1B0AECE655F}"/>
          </ac:picMkLst>
        </pc:picChg>
        <pc:picChg chg="add mod">
          <ac:chgData name="Axel Kierkegaard" userId="a65633e50d65aace" providerId="LiveId" clId="{55C10FB3-23AF-3E46-93FB-0FD6282AD3AE}" dt="2023-11-29T20:08:38.844" v="1843" actId="1076"/>
          <ac:picMkLst>
            <pc:docMk/>
            <pc:sldMk cId="2130422919" sldId="260"/>
            <ac:picMk id="1026" creationId="{1B0D4550-6574-1566-195C-844A214F220E}"/>
          </ac:picMkLst>
        </pc:picChg>
        <pc:picChg chg="add mod">
          <ac:chgData name="Axel Kierkegaard" userId="a65633e50d65aace" providerId="LiveId" clId="{55C10FB3-23AF-3E46-93FB-0FD6282AD3AE}" dt="2023-12-04T13:31:19.425" v="8071" actId="1038"/>
          <ac:picMkLst>
            <pc:docMk/>
            <pc:sldMk cId="2130422919" sldId="260"/>
            <ac:picMk id="1028" creationId="{51FD0140-C838-61EE-770B-B5256A671F2B}"/>
          </ac:picMkLst>
        </pc:picChg>
        <pc:picChg chg="add mod">
          <ac:chgData name="Axel Kierkegaard" userId="a65633e50d65aace" providerId="LiveId" clId="{55C10FB3-23AF-3E46-93FB-0FD6282AD3AE}" dt="2023-11-29T20:08:38.844" v="1843" actId="1076"/>
          <ac:picMkLst>
            <pc:docMk/>
            <pc:sldMk cId="2130422919" sldId="260"/>
            <ac:picMk id="1030" creationId="{2E46654F-6EFD-5CCC-D60E-8D0EB7067CA7}"/>
          </ac:picMkLst>
        </pc:picChg>
        <pc:picChg chg="add mod">
          <ac:chgData name="Axel Kierkegaard" userId="a65633e50d65aace" providerId="LiveId" clId="{55C10FB3-23AF-3E46-93FB-0FD6282AD3AE}" dt="2023-12-01T15:12:13.158" v="3329" actId="1076"/>
          <ac:picMkLst>
            <pc:docMk/>
            <pc:sldMk cId="2130422919" sldId="260"/>
            <ac:picMk id="1032" creationId="{D36564D6-BF39-AE93-16D2-EACE26254A50}"/>
          </ac:picMkLst>
        </pc:picChg>
        <pc:picChg chg="add del mod">
          <ac:chgData name="Axel Kierkegaard" userId="a65633e50d65aace" providerId="LiveId" clId="{55C10FB3-23AF-3E46-93FB-0FD6282AD3AE}" dt="2023-12-01T15:19:14.701" v="4417" actId="478"/>
          <ac:picMkLst>
            <pc:docMk/>
            <pc:sldMk cId="2130422919" sldId="260"/>
            <ac:picMk id="1034" creationId="{9958C81E-80F4-4286-B462-7569C316DFAC}"/>
          </ac:picMkLst>
        </pc:picChg>
        <pc:picChg chg="add del mod">
          <ac:chgData name="Axel Kierkegaard" userId="a65633e50d65aace" providerId="LiveId" clId="{55C10FB3-23AF-3E46-93FB-0FD6282AD3AE}" dt="2023-12-04T13:20:27.291" v="7990" actId="478"/>
          <ac:picMkLst>
            <pc:docMk/>
            <pc:sldMk cId="2130422919" sldId="260"/>
            <ac:picMk id="1036" creationId="{6A5F50AF-AAF2-33E8-04B8-D5ECC0A086AC}"/>
          </ac:picMkLst>
        </pc:picChg>
      </pc:sldChg>
      <pc:sldChg chg="addSp delSp modSp mod setBg modAnim">
        <pc:chgData name="Axel Kierkegaard" userId="a65633e50d65aace" providerId="LiveId" clId="{55C10FB3-23AF-3E46-93FB-0FD6282AD3AE}" dt="2023-12-04T13:32:04.851" v="8074" actId="478"/>
        <pc:sldMkLst>
          <pc:docMk/>
          <pc:sldMk cId="568214192" sldId="261"/>
        </pc:sldMkLst>
        <pc:spChg chg="del mod">
          <ac:chgData name="Axel Kierkegaard" userId="a65633e50d65aace" providerId="LiveId" clId="{55C10FB3-23AF-3E46-93FB-0FD6282AD3AE}" dt="2023-12-04T13:32:01.362" v="8072" actId="478"/>
          <ac:spMkLst>
            <pc:docMk/>
            <pc:sldMk cId="568214192" sldId="261"/>
            <ac:spMk id="2" creationId="{38398820-FEB5-9BEC-B460-C9F4EB96C14A}"/>
          </ac:spMkLst>
        </pc:spChg>
        <pc:spChg chg="del mod">
          <ac:chgData name="Axel Kierkegaard" userId="a65633e50d65aace" providerId="LiveId" clId="{55C10FB3-23AF-3E46-93FB-0FD6282AD3AE}" dt="2023-11-29T20:36:40.488" v="2260" actId="478"/>
          <ac:spMkLst>
            <pc:docMk/>
            <pc:sldMk cId="568214192" sldId="261"/>
            <ac:spMk id="3" creationId="{6AE553D4-F847-380C-E659-D8BC3D751199}"/>
          </ac:spMkLst>
        </pc:spChg>
        <pc:spChg chg="add mod">
          <ac:chgData name="Axel Kierkegaard" userId="a65633e50d65aace" providerId="LiveId" clId="{55C10FB3-23AF-3E46-93FB-0FD6282AD3AE}" dt="2023-11-30T09:23:52.518" v="2587" actId="1076"/>
          <ac:spMkLst>
            <pc:docMk/>
            <pc:sldMk cId="568214192" sldId="261"/>
            <ac:spMk id="4" creationId="{AC4E8299-0C0F-195A-DA87-BF2EC86903BB}"/>
          </ac:spMkLst>
        </pc:spChg>
        <pc:spChg chg="add mod">
          <ac:chgData name="Axel Kierkegaard" userId="a65633e50d65aace" providerId="LiveId" clId="{55C10FB3-23AF-3E46-93FB-0FD6282AD3AE}" dt="2023-11-30T09:23:52.518" v="2587" actId="1076"/>
          <ac:spMkLst>
            <pc:docMk/>
            <pc:sldMk cId="568214192" sldId="261"/>
            <ac:spMk id="5" creationId="{7C264A0D-CEAE-F86A-A6A3-B8286F57655E}"/>
          </ac:spMkLst>
        </pc:spChg>
        <pc:spChg chg="del mod">
          <ac:chgData name="Axel Kierkegaard" userId="a65633e50d65aace" providerId="LiveId" clId="{55C10FB3-23AF-3E46-93FB-0FD6282AD3AE}" dt="2023-11-29T20:47:28.114" v="2374" actId="478"/>
          <ac:spMkLst>
            <pc:docMk/>
            <pc:sldMk cId="568214192" sldId="261"/>
            <ac:spMk id="7" creationId="{A7AE71AE-106A-DDA3-7727-D9FA2B44CF28}"/>
          </ac:spMkLst>
        </pc:spChg>
        <pc:spChg chg="add mod">
          <ac:chgData name="Axel Kierkegaard" userId="a65633e50d65aace" providerId="LiveId" clId="{55C10FB3-23AF-3E46-93FB-0FD6282AD3AE}" dt="2023-11-30T09:23:46.618" v="2586" actId="1076"/>
          <ac:spMkLst>
            <pc:docMk/>
            <pc:sldMk cId="568214192" sldId="261"/>
            <ac:spMk id="8" creationId="{AC197C85-70F5-0E95-40D7-1B108BB8FDFF}"/>
          </ac:spMkLst>
        </pc:spChg>
        <pc:spChg chg="add mod">
          <ac:chgData name="Axel Kierkegaard" userId="a65633e50d65aace" providerId="LiveId" clId="{55C10FB3-23AF-3E46-93FB-0FD6282AD3AE}" dt="2023-11-30T09:23:46.618" v="2586" actId="1076"/>
          <ac:spMkLst>
            <pc:docMk/>
            <pc:sldMk cId="568214192" sldId="261"/>
            <ac:spMk id="9" creationId="{6016CCEE-BC32-ECFC-52CD-1C0ECC28756A}"/>
          </ac:spMkLst>
        </pc:spChg>
        <pc:spChg chg="add mod">
          <ac:chgData name="Axel Kierkegaard" userId="a65633e50d65aace" providerId="LiveId" clId="{55C10FB3-23AF-3E46-93FB-0FD6282AD3AE}" dt="2023-11-30T09:23:46.618" v="2586" actId="1076"/>
          <ac:spMkLst>
            <pc:docMk/>
            <pc:sldMk cId="568214192" sldId="261"/>
            <ac:spMk id="10" creationId="{40C22DE9-D418-ECC5-7DEB-85473B42ECF6}"/>
          </ac:spMkLst>
        </pc:spChg>
        <pc:spChg chg="add mod">
          <ac:chgData name="Axel Kierkegaard" userId="a65633e50d65aace" providerId="LiveId" clId="{55C10FB3-23AF-3E46-93FB-0FD6282AD3AE}" dt="2023-11-30T09:23:46.618" v="2586" actId="1076"/>
          <ac:spMkLst>
            <pc:docMk/>
            <pc:sldMk cId="568214192" sldId="261"/>
            <ac:spMk id="11" creationId="{56C6F3FC-1D51-44E7-CB36-1CA086163AAA}"/>
          </ac:spMkLst>
        </pc:spChg>
        <pc:spChg chg="add mod">
          <ac:chgData name="Axel Kierkegaard" userId="a65633e50d65aace" providerId="LiveId" clId="{55C10FB3-23AF-3E46-93FB-0FD6282AD3AE}" dt="2023-11-30T09:23:52.518" v="2587" actId="1076"/>
          <ac:spMkLst>
            <pc:docMk/>
            <pc:sldMk cId="568214192" sldId="261"/>
            <ac:spMk id="12" creationId="{387DE536-1189-7B5E-2B82-B9C0C47DC9DD}"/>
          </ac:spMkLst>
        </pc:spChg>
        <pc:spChg chg="add del mod">
          <ac:chgData name="Axel Kierkegaard" userId="a65633e50d65aace" providerId="LiveId" clId="{55C10FB3-23AF-3E46-93FB-0FD6282AD3AE}" dt="2023-11-29T20:46:27.630" v="2369" actId="478"/>
          <ac:spMkLst>
            <pc:docMk/>
            <pc:sldMk cId="568214192" sldId="261"/>
            <ac:spMk id="13" creationId="{39754D1A-B7E9-03F6-5C5B-2368BBCA2AE2}"/>
          </ac:spMkLst>
        </pc:spChg>
        <pc:spChg chg="add mod">
          <ac:chgData name="Axel Kierkegaard" userId="a65633e50d65aace" providerId="LiveId" clId="{55C10FB3-23AF-3E46-93FB-0FD6282AD3AE}" dt="2023-11-30T09:24:12.371" v="2590" actId="465"/>
          <ac:spMkLst>
            <pc:docMk/>
            <pc:sldMk cId="568214192" sldId="261"/>
            <ac:spMk id="14" creationId="{2190FDC1-1611-CBFD-5023-18C631701389}"/>
          </ac:spMkLst>
        </pc:spChg>
        <pc:spChg chg="add mod">
          <ac:chgData name="Axel Kierkegaard" userId="a65633e50d65aace" providerId="LiveId" clId="{55C10FB3-23AF-3E46-93FB-0FD6282AD3AE}" dt="2023-11-30T09:23:52.518" v="2587" actId="1076"/>
          <ac:spMkLst>
            <pc:docMk/>
            <pc:sldMk cId="568214192" sldId="261"/>
            <ac:spMk id="15" creationId="{EC87C80B-4815-8E7D-AFAE-12D58BDF2D87}"/>
          </ac:spMkLst>
        </pc:spChg>
        <pc:spChg chg="add mod">
          <ac:chgData name="Axel Kierkegaard" userId="a65633e50d65aace" providerId="LiveId" clId="{55C10FB3-23AF-3E46-93FB-0FD6282AD3AE}" dt="2023-11-30T09:23:52.518" v="2587" actId="1076"/>
          <ac:spMkLst>
            <pc:docMk/>
            <pc:sldMk cId="568214192" sldId="261"/>
            <ac:spMk id="16" creationId="{82A51687-E4A8-1615-2EC7-8A4793462B4D}"/>
          </ac:spMkLst>
        </pc:spChg>
        <pc:spChg chg="add del mod">
          <ac:chgData name="Axel Kierkegaard" userId="a65633e50d65aace" providerId="LiveId" clId="{55C10FB3-23AF-3E46-93FB-0FD6282AD3AE}" dt="2023-12-04T13:32:04.851" v="8074" actId="478"/>
          <ac:spMkLst>
            <pc:docMk/>
            <pc:sldMk cId="568214192" sldId="261"/>
            <ac:spMk id="47" creationId="{3EE79A48-3DA8-B98A-5F9B-6C878BF0BF15}"/>
          </ac:spMkLst>
        </pc:spChg>
        <pc:spChg chg="add mod">
          <ac:chgData name="Axel Kierkegaard" userId="a65633e50d65aace" providerId="LiveId" clId="{55C10FB3-23AF-3E46-93FB-0FD6282AD3AE}" dt="2023-12-04T13:32:01.661" v="8073"/>
          <ac:spMkLst>
            <pc:docMk/>
            <pc:sldMk cId="568214192" sldId="261"/>
            <ac:spMk id="48" creationId="{45BBC0D0-E00B-74E5-EDD6-6AF7AF94402D}"/>
          </ac:spMkLst>
        </pc:spChg>
        <pc:spChg chg="add mod">
          <ac:chgData name="Axel Kierkegaard" userId="a65633e50d65aace" providerId="LiveId" clId="{55C10FB3-23AF-3E46-93FB-0FD6282AD3AE}" dt="2023-11-30T09:23:46.618" v="2586" actId="1076"/>
          <ac:spMkLst>
            <pc:docMk/>
            <pc:sldMk cId="568214192" sldId="261"/>
            <ac:spMk id="53" creationId="{08DCF533-C928-3209-8E1F-3737F9BD09D3}"/>
          </ac:spMkLst>
        </pc:spChg>
        <pc:spChg chg="add mod">
          <ac:chgData name="Axel Kierkegaard" userId="a65633e50d65aace" providerId="LiveId" clId="{55C10FB3-23AF-3E46-93FB-0FD6282AD3AE}" dt="2023-11-30T09:24:12.371" v="2590" actId="465"/>
          <ac:spMkLst>
            <pc:docMk/>
            <pc:sldMk cId="568214192" sldId="261"/>
            <ac:spMk id="54" creationId="{1C7FA7EB-B61B-58D1-EB84-E71C40AF3939}"/>
          </ac:spMkLst>
        </pc:spChg>
        <pc:spChg chg="add mod">
          <ac:chgData name="Axel Kierkegaard" userId="a65633e50d65aace" providerId="LiveId" clId="{55C10FB3-23AF-3E46-93FB-0FD6282AD3AE}" dt="2023-11-30T09:24:12.371" v="2590" actId="465"/>
          <ac:spMkLst>
            <pc:docMk/>
            <pc:sldMk cId="568214192" sldId="261"/>
            <ac:spMk id="55" creationId="{1EB0BBD4-2AA1-C28F-CCD1-D0CEA7E50206}"/>
          </ac:spMkLst>
        </pc:spChg>
        <pc:spChg chg="add mod">
          <ac:chgData name="Axel Kierkegaard" userId="a65633e50d65aace" providerId="LiveId" clId="{55C10FB3-23AF-3E46-93FB-0FD6282AD3AE}" dt="2023-11-30T09:24:12.371" v="2590" actId="465"/>
          <ac:spMkLst>
            <pc:docMk/>
            <pc:sldMk cId="568214192" sldId="261"/>
            <ac:spMk id="56" creationId="{B5201C20-45C6-B4F3-B116-93BFEA4B6751}"/>
          </ac:spMkLst>
        </pc:spChg>
        <pc:spChg chg="add mod">
          <ac:chgData name="Axel Kierkegaard" userId="a65633e50d65aace" providerId="LiveId" clId="{55C10FB3-23AF-3E46-93FB-0FD6282AD3AE}" dt="2023-11-30T09:24:12.371" v="2590" actId="465"/>
          <ac:spMkLst>
            <pc:docMk/>
            <pc:sldMk cId="568214192" sldId="261"/>
            <ac:spMk id="57" creationId="{7725FBAA-0268-3A38-671E-8073F5E51DDF}"/>
          </ac:spMkLst>
        </pc:spChg>
        <pc:spChg chg="add mod">
          <ac:chgData name="Axel Kierkegaard" userId="a65633e50d65aace" providerId="LiveId" clId="{55C10FB3-23AF-3E46-93FB-0FD6282AD3AE}" dt="2023-11-30T09:24:12.371" v="2590" actId="465"/>
          <ac:spMkLst>
            <pc:docMk/>
            <pc:sldMk cId="568214192" sldId="261"/>
            <ac:spMk id="58" creationId="{592770CE-FC1D-2AEC-3640-DFAC3254D680}"/>
          </ac:spMkLst>
        </pc:spChg>
        <pc:grpChg chg="add">
          <ac:chgData name="Axel Kierkegaard" userId="a65633e50d65aace" providerId="LiveId" clId="{55C10FB3-23AF-3E46-93FB-0FD6282AD3AE}" dt="2023-12-02T19:43:11.392" v="7296" actId="164"/>
          <ac:grpSpMkLst>
            <pc:docMk/>
            <pc:sldMk cId="568214192" sldId="261"/>
            <ac:grpSpMk id="30" creationId="{492AD68E-7182-9CB3-A117-9B4F19466568}"/>
          </ac:grpSpMkLst>
        </pc:grpChg>
        <pc:grpChg chg="add">
          <ac:chgData name="Axel Kierkegaard" userId="a65633e50d65aace" providerId="LiveId" clId="{55C10FB3-23AF-3E46-93FB-0FD6282AD3AE}" dt="2023-12-02T19:44:58.785" v="7311" actId="164"/>
          <ac:grpSpMkLst>
            <pc:docMk/>
            <pc:sldMk cId="568214192" sldId="261"/>
            <ac:grpSpMk id="38" creationId="{8906E7B4-3ABC-27DC-01D5-DE968C5F19B3}"/>
          </ac:grpSpMkLst>
        </pc:grpChg>
        <pc:grpChg chg="add">
          <ac:chgData name="Axel Kierkegaard" userId="a65633e50d65aace" providerId="LiveId" clId="{55C10FB3-23AF-3E46-93FB-0FD6282AD3AE}" dt="2023-12-02T19:47:36.572" v="7322" actId="164"/>
          <ac:grpSpMkLst>
            <pc:docMk/>
            <pc:sldMk cId="568214192" sldId="261"/>
            <ac:grpSpMk id="45" creationId="{FE254422-A6FA-339F-F178-9C5EF5CED774}"/>
          </ac:grpSpMkLst>
        </pc:grpChg>
        <pc:grpChg chg="add del">
          <ac:chgData name="Axel Kierkegaard" userId="a65633e50d65aace" providerId="LiveId" clId="{55C10FB3-23AF-3E46-93FB-0FD6282AD3AE}" dt="2023-11-30T10:29:22.214" v="3224" actId="478"/>
          <ac:grpSpMkLst>
            <pc:docMk/>
            <pc:sldMk cId="568214192" sldId="261"/>
            <ac:grpSpMk id="70" creationId="{FE1075AB-D97D-9852-0656-20CEE35ED034}"/>
          </ac:grpSpMkLst>
        </pc:grpChg>
        <pc:grpChg chg="add del">
          <ac:chgData name="Axel Kierkegaard" userId="a65633e50d65aace" providerId="LiveId" clId="{55C10FB3-23AF-3E46-93FB-0FD6282AD3AE}" dt="2023-11-30T10:29:26.053" v="3226" actId="478"/>
          <ac:grpSpMkLst>
            <pc:docMk/>
            <pc:sldMk cId="568214192" sldId="261"/>
            <ac:grpSpMk id="71" creationId="{236D52A8-2BAB-BE06-2CE4-C51185255C67}"/>
          </ac:grpSpMkLst>
        </pc:grpChg>
        <pc:grpChg chg="add del">
          <ac:chgData name="Axel Kierkegaard" userId="a65633e50d65aace" providerId="LiveId" clId="{55C10FB3-23AF-3E46-93FB-0FD6282AD3AE}" dt="2023-12-02T19:40:36.490" v="7280" actId="478"/>
          <ac:grpSpMkLst>
            <pc:docMk/>
            <pc:sldMk cId="568214192" sldId="261"/>
            <ac:grpSpMk id="96" creationId="{1617B5B0-F103-3040-209C-97DADB4353AB}"/>
          </ac:grpSpMkLst>
        </pc:grpChg>
        <pc:grpChg chg="add mod">
          <ac:chgData name="Axel Kierkegaard" userId="a65633e50d65aace" providerId="LiveId" clId="{55C10FB3-23AF-3E46-93FB-0FD6282AD3AE}" dt="2023-12-02T19:39:52.350" v="7275" actId="1076"/>
          <ac:grpSpMkLst>
            <pc:docMk/>
            <pc:sldMk cId="568214192" sldId="261"/>
            <ac:grpSpMk id="97" creationId="{BC6109E1-2E2E-949A-0A58-6ADDEA705078}"/>
          </ac:grpSpMkLst>
        </pc:grpChg>
        <pc:picChg chg="add del mod">
          <ac:chgData name="Axel Kierkegaard" userId="a65633e50d65aace" providerId="LiveId" clId="{55C10FB3-23AF-3E46-93FB-0FD6282AD3AE}" dt="2023-12-02T19:37:28.309" v="7045" actId="478"/>
          <ac:picMkLst>
            <pc:docMk/>
            <pc:sldMk cId="568214192" sldId="261"/>
            <ac:picMk id="6" creationId="{A7E63383-4001-B20F-ED59-B5EE5E3ECED0}"/>
          </ac:picMkLst>
        </pc:picChg>
        <pc:picChg chg="del">
          <ac:chgData name="Axel Kierkegaard" userId="a65633e50d65aace" providerId="LiveId" clId="{55C10FB3-23AF-3E46-93FB-0FD6282AD3AE}" dt="2023-11-29T20:37:50.752" v="2262" actId="478"/>
          <ac:picMkLst>
            <pc:docMk/>
            <pc:sldMk cId="568214192" sldId="261"/>
            <ac:picMk id="6" creationId="{C8F7FC41-5930-E83E-1FC6-E41C325C4710}"/>
          </ac:picMkLst>
        </pc:picChg>
        <pc:picChg chg="add mod">
          <ac:chgData name="Axel Kierkegaard" userId="a65633e50d65aace" providerId="LiveId" clId="{55C10FB3-23AF-3E46-93FB-0FD6282AD3AE}" dt="2023-12-02T19:44:17.134" v="7302" actId="1076"/>
          <ac:picMkLst>
            <pc:docMk/>
            <pc:sldMk cId="568214192" sldId="261"/>
            <ac:picMk id="7" creationId="{71F527D0-875D-1725-1082-308A1BA64941}"/>
          </ac:picMkLst>
        </pc:picChg>
        <pc:cxnChg chg="add mod">
          <ac:chgData name="Axel Kierkegaard" userId="a65633e50d65aace" providerId="LiveId" clId="{55C10FB3-23AF-3E46-93FB-0FD6282AD3AE}" dt="2023-12-02T19:44:14.878" v="7300" actId="14861"/>
          <ac:cxnSpMkLst>
            <pc:docMk/>
            <pc:sldMk cId="568214192" sldId="261"/>
            <ac:cxnSpMk id="13" creationId="{5A60D686-DE92-C16C-079A-7F9228ED2C27}"/>
          </ac:cxnSpMkLst>
        </pc:cxnChg>
        <pc:cxnChg chg="add del mod">
          <ac:chgData name="Axel Kierkegaard" userId="a65633e50d65aace" providerId="LiveId" clId="{55C10FB3-23AF-3E46-93FB-0FD6282AD3AE}" dt="2023-11-30T09:07:14.357" v="2458" actId="478"/>
          <ac:cxnSpMkLst>
            <pc:docMk/>
            <pc:sldMk cId="568214192" sldId="261"/>
            <ac:cxnSpMk id="18" creationId="{51EF55AE-00E1-591B-4847-13A0DEAE72E2}"/>
          </ac:cxnSpMkLst>
        </pc:cxnChg>
        <pc:cxnChg chg="add del mod">
          <ac:chgData name="Axel Kierkegaard" userId="a65633e50d65aace" providerId="LiveId" clId="{55C10FB3-23AF-3E46-93FB-0FD6282AD3AE}" dt="2023-11-30T09:07:11.500" v="2456" actId="478"/>
          <ac:cxnSpMkLst>
            <pc:docMk/>
            <pc:sldMk cId="568214192" sldId="261"/>
            <ac:cxnSpMk id="19" creationId="{D0B708B0-22C0-8E8F-3AC5-0C6E05B6A0A5}"/>
          </ac:cxnSpMkLst>
        </pc:cxnChg>
        <pc:cxnChg chg="add mod">
          <ac:chgData name="Axel Kierkegaard" userId="a65633e50d65aace" providerId="LiveId" clId="{55C10FB3-23AF-3E46-93FB-0FD6282AD3AE}" dt="2023-12-02T19:44:14.878" v="7300" actId="14861"/>
          <ac:cxnSpMkLst>
            <pc:docMk/>
            <pc:sldMk cId="568214192" sldId="261"/>
            <ac:cxnSpMk id="21" creationId="{9ACEC385-68A2-B082-0629-12D75D619132}"/>
          </ac:cxnSpMkLst>
        </pc:cxnChg>
        <pc:cxnChg chg="add del mod">
          <ac:chgData name="Axel Kierkegaard" userId="a65633e50d65aace" providerId="LiveId" clId="{55C10FB3-23AF-3E46-93FB-0FD6282AD3AE}" dt="2023-11-30T09:07:10.565" v="2455" actId="478"/>
          <ac:cxnSpMkLst>
            <pc:docMk/>
            <pc:sldMk cId="568214192" sldId="261"/>
            <ac:cxnSpMk id="22" creationId="{3181D4B6-ACB0-AB4C-C820-F513E64197EB}"/>
          </ac:cxnSpMkLst>
        </pc:cxnChg>
        <pc:cxnChg chg="add mod">
          <ac:chgData name="Axel Kierkegaard" userId="a65633e50d65aace" providerId="LiveId" clId="{55C10FB3-23AF-3E46-93FB-0FD6282AD3AE}" dt="2023-12-02T19:44:14.878" v="7300" actId="14861"/>
          <ac:cxnSpMkLst>
            <pc:docMk/>
            <pc:sldMk cId="568214192" sldId="261"/>
            <ac:cxnSpMk id="24" creationId="{B2AFE260-BE80-A1D5-F4A7-268B296FF73C}"/>
          </ac:cxnSpMkLst>
        </pc:cxnChg>
        <pc:cxnChg chg="add del mod">
          <ac:chgData name="Axel Kierkegaard" userId="a65633e50d65aace" providerId="LiveId" clId="{55C10FB3-23AF-3E46-93FB-0FD6282AD3AE}" dt="2023-11-30T09:07:12.895" v="2457" actId="478"/>
          <ac:cxnSpMkLst>
            <pc:docMk/>
            <pc:sldMk cId="568214192" sldId="261"/>
            <ac:cxnSpMk id="25" creationId="{3EF9DBCC-1A02-A957-D6D6-B3640B4CFF7B}"/>
          </ac:cxnSpMkLst>
        </pc:cxnChg>
        <pc:cxnChg chg="add mod">
          <ac:chgData name="Axel Kierkegaard" userId="a65633e50d65aace" providerId="LiveId" clId="{55C10FB3-23AF-3E46-93FB-0FD6282AD3AE}" dt="2023-12-02T19:44:14.878" v="7300" actId="14861"/>
          <ac:cxnSpMkLst>
            <pc:docMk/>
            <pc:sldMk cId="568214192" sldId="261"/>
            <ac:cxnSpMk id="27" creationId="{E5C7941C-0E6D-F406-5951-6C9B5137A3E6}"/>
          </ac:cxnSpMkLst>
        </pc:cxnChg>
        <pc:cxnChg chg="add del mod">
          <ac:chgData name="Axel Kierkegaard" userId="a65633e50d65aace" providerId="LiveId" clId="{55C10FB3-23AF-3E46-93FB-0FD6282AD3AE}" dt="2023-11-30T09:07:16.073" v="2459" actId="478"/>
          <ac:cxnSpMkLst>
            <pc:docMk/>
            <pc:sldMk cId="568214192" sldId="261"/>
            <ac:cxnSpMk id="28" creationId="{2B4672F8-6155-A8DE-91F8-6710B8EFC8DE}"/>
          </ac:cxnSpMkLst>
        </pc:cxnChg>
        <pc:cxnChg chg="add del mod">
          <ac:chgData name="Axel Kierkegaard" userId="a65633e50d65aace" providerId="LiveId" clId="{55C10FB3-23AF-3E46-93FB-0FD6282AD3AE}" dt="2023-11-30T09:07:17.453" v="2460" actId="478"/>
          <ac:cxnSpMkLst>
            <pc:docMk/>
            <pc:sldMk cId="568214192" sldId="261"/>
            <ac:cxnSpMk id="31" creationId="{2BDE7369-CDB5-6D96-E680-3A9984B540BD}"/>
          </ac:cxnSpMkLst>
        </pc:cxnChg>
        <pc:cxnChg chg="add del mod">
          <ac:chgData name="Axel Kierkegaard" userId="a65633e50d65aace" providerId="LiveId" clId="{55C10FB3-23AF-3E46-93FB-0FD6282AD3AE}" dt="2023-12-02T19:44:22.422" v="7304" actId="478"/>
          <ac:cxnSpMkLst>
            <pc:docMk/>
            <pc:sldMk cId="568214192" sldId="261"/>
            <ac:cxnSpMk id="31" creationId="{77B3B3B6-3810-933C-7111-A94700DC3895}"/>
          </ac:cxnSpMkLst>
        </pc:cxnChg>
        <pc:cxnChg chg="add mod">
          <ac:chgData name="Axel Kierkegaard" userId="a65633e50d65aace" providerId="LiveId" clId="{55C10FB3-23AF-3E46-93FB-0FD6282AD3AE}" dt="2023-12-02T19:44:34.493" v="7307" actId="14100"/>
          <ac:cxnSpMkLst>
            <pc:docMk/>
            <pc:sldMk cId="568214192" sldId="261"/>
            <ac:cxnSpMk id="32" creationId="{AD06542F-155C-4B9D-4623-B93628A979B9}"/>
          </ac:cxnSpMkLst>
        </pc:cxnChg>
        <pc:cxnChg chg="add del mod">
          <ac:chgData name="Axel Kierkegaard" userId="a65633e50d65aace" providerId="LiveId" clId="{55C10FB3-23AF-3E46-93FB-0FD6282AD3AE}" dt="2023-11-30T09:07:19.576" v="2462" actId="478"/>
          <ac:cxnSpMkLst>
            <pc:docMk/>
            <pc:sldMk cId="568214192" sldId="261"/>
            <ac:cxnSpMk id="34" creationId="{AD2B5822-6385-5FF5-6A53-FDAD339BA14D}"/>
          </ac:cxnSpMkLst>
        </pc:cxnChg>
        <pc:cxnChg chg="add mod">
          <ac:chgData name="Axel Kierkegaard" userId="a65633e50d65aace" providerId="LiveId" clId="{55C10FB3-23AF-3E46-93FB-0FD6282AD3AE}" dt="2023-12-02T19:44:42.921" v="7310" actId="14100"/>
          <ac:cxnSpMkLst>
            <pc:docMk/>
            <pc:sldMk cId="568214192" sldId="261"/>
            <ac:cxnSpMk id="35" creationId="{0F3FECB0-D837-D654-79B2-16940AAD27B3}"/>
          </ac:cxnSpMkLst>
        </pc:cxnChg>
        <pc:cxnChg chg="add del mod">
          <ac:chgData name="Axel Kierkegaard" userId="a65633e50d65aace" providerId="LiveId" clId="{55C10FB3-23AF-3E46-93FB-0FD6282AD3AE}" dt="2023-11-30T09:07:18.597" v="2461" actId="478"/>
          <ac:cxnSpMkLst>
            <pc:docMk/>
            <pc:sldMk cId="568214192" sldId="261"/>
            <ac:cxnSpMk id="37" creationId="{A0967333-70D2-AF9A-E5C4-36EBF1F98DCE}"/>
          </ac:cxnSpMkLst>
        </pc:cxnChg>
        <pc:cxnChg chg="add mod">
          <ac:chgData name="Axel Kierkegaard" userId="a65633e50d65aace" providerId="LiveId" clId="{55C10FB3-23AF-3E46-93FB-0FD6282AD3AE}" dt="2023-12-02T19:47:23.924" v="7318" actId="14100"/>
          <ac:cxnSpMkLst>
            <pc:docMk/>
            <pc:sldMk cId="568214192" sldId="261"/>
            <ac:cxnSpMk id="39" creationId="{5C9B1336-3CE0-E134-8721-F1A75A22092D}"/>
          </ac:cxnSpMkLst>
        </pc:cxnChg>
        <pc:cxnChg chg="add mod">
          <ac:chgData name="Axel Kierkegaard" userId="a65633e50d65aace" providerId="LiveId" clId="{55C10FB3-23AF-3E46-93FB-0FD6282AD3AE}" dt="2023-12-02T19:47:32.122" v="7321" actId="14100"/>
          <ac:cxnSpMkLst>
            <pc:docMk/>
            <pc:sldMk cId="568214192" sldId="261"/>
            <ac:cxnSpMk id="42" creationId="{8F05DBA1-30FC-654F-AD13-5091FB78CC52}"/>
          </ac:cxnSpMkLst>
        </pc:cxnChg>
        <pc:cxnChg chg="add mod">
          <ac:chgData name="Axel Kierkegaard" userId="a65633e50d65aace" providerId="LiveId" clId="{55C10FB3-23AF-3E46-93FB-0FD6282AD3AE}" dt="2023-11-30T10:29:22.214" v="3224" actId="478"/>
          <ac:cxnSpMkLst>
            <pc:docMk/>
            <pc:sldMk cId="568214192" sldId="261"/>
            <ac:cxnSpMk id="60" creationId="{9A11C80A-899D-6BEC-6884-9B1BCCB68841}"/>
          </ac:cxnSpMkLst>
        </pc:cxnChg>
        <pc:cxnChg chg="add mod">
          <ac:chgData name="Axel Kierkegaard" userId="a65633e50d65aace" providerId="LiveId" clId="{55C10FB3-23AF-3E46-93FB-0FD6282AD3AE}" dt="2023-11-30T10:29:22.214" v="3224" actId="478"/>
          <ac:cxnSpMkLst>
            <pc:docMk/>
            <pc:sldMk cId="568214192" sldId="261"/>
            <ac:cxnSpMk id="61" creationId="{763BF6DB-AA88-A578-FB12-FA75E511B038}"/>
          </ac:cxnSpMkLst>
        </pc:cxnChg>
        <pc:cxnChg chg="add mod">
          <ac:chgData name="Axel Kierkegaard" userId="a65633e50d65aace" providerId="LiveId" clId="{55C10FB3-23AF-3E46-93FB-0FD6282AD3AE}" dt="2023-11-30T10:29:26.053" v="3226" actId="478"/>
          <ac:cxnSpMkLst>
            <pc:docMk/>
            <pc:sldMk cId="568214192" sldId="261"/>
            <ac:cxnSpMk id="64" creationId="{EA487A8C-EC3E-94EA-D4D1-AA843B876ED7}"/>
          </ac:cxnSpMkLst>
        </pc:cxnChg>
        <pc:cxnChg chg="add mod">
          <ac:chgData name="Axel Kierkegaard" userId="a65633e50d65aace" providerId="LiveId" clId="{55C10FB3-23AF-3E46-93FB-0FD6282AD3AE}" dt="2023-11-30T10:29:26.053" v="3226" actId="478"/>
          <ac:cxnSpMkLst>
            <pc:docMk/>
            <pc:sldMk cId="568214192" sldId="261"/>
            <ac:cxnSpMk id="67" creationId="{B68042B2-309F-4185-8E16-B339CAB4E00D}"/>
          </ac:cxnSpMkLst>
        </pc:cxnChg>
        <pc:cxnChg chg="add del mod">
          <ac:chgData name="Axel Kierkegaard" userId="a65633e50d65aace" providerId="LiveId" clId="{55C10FB3-23AF-3E46-93FB-0FD6282AD3AE}" dt="2023-11-30T09:35:35.514" v="2652"/>
          <ac:cxnSpMkLst>
            <pc:docMk/>
            <pc:sldMk cId="568214192" sldId="261"/>
            <ac:cxnSpMk id="72" creationId="{36B8A72C-2726-CDD8-F715-3C14650F966B}"/>
          </ac:cxnSpMkLst>
        </pc:cxnChg>
        <pc:cxnChg chg="add mod">
          <ac:chgData name="Axel Kierkegaard" userId="a65633e50d65aace" providerId="LiveId" clId="{55C10FB3-23AF-3E46-93FB-0FD6282AD3AE}" dt="2023-12-02T19:40:36.490" v="7280" actId="478"/>
          <ac:cxnSpMkLst>
            <pc:docMk/>
            <pc:sldMk cId="568214192" sldId="261"/>
            <ac:cxnSpMk id="73" creationId="{6C570DD7-D8FB-E79B-9E9C-9A9B3358169C}"/>
          </ac:cxnSpMkLst>
        </pc:cxnChg>
        <pc:cxnChg chg="add del mod">
          <ac:chgData name="Axel Kierkegaard" userId="a65633e50d65aace" providerId="LiveId" clId="{55C10FB3-23AF-3E46-93FB-0FD6282AD3AE}" dt="2023-11-30T10:29:24.130" v="3225" actId="478"/>
          <ac:cxnSpMkLst>
            <pc:docMk/>
            <pc:sldMk cId="568214192" sldId="261"/>
            <ac:cxnSpMk id="77" creationId="{81F40B7F-7FD9-56B6-988C-7FDCC510E51C}"/>
          </ac:cxnSpMkLst>
        </pc:cxnChg>
        <pc:cxnChg chg="add mod">
          <ac:chgData name="Axel Kierkegaard" userId="a65633e50d65aace" providerId="LiveId" clId="{55C10FB3-23AF-3E46-93FB-0FD6282AD3AE}" dt="2023-12-02T19:44:00.791" v="7299" actId="14861"/>
          <ac:cxnSpMkLst>
            <pc:docMk/>
            <pc:sldMk cId="568214192" sldId="261"/>
            <ac:cxnSpMk id="81" creationId="{D1ED72BA-1E87-4FD4-6782-E78F3146F544}"/>
          </ac:cxnSpMkLst>
        </pc:cxnChg>
        <pc:cxnChg chg="add mod">
          <ac:chgData name="Axel Kierkegaard" userId="a65633e50d65aace" providerId="LiveId" clId="{55C10FB3-23AF-3E46-93FB-0FD6282AD3AE}" dt="2023-12-02T19:44:00.791" v="7299" actId="14861"/>
          <ac:cxnSpMkLst>
            <pc:docMk/>
            <pc:sldMk cId="568214192" sldId="261"/>
            <ac:cxnSpMk id="84" creationId="{1270473C-A33B-DD8F-E95F-E16709F09EA1}"/>
          </ac:cxnSpMkLst>
        </pc:cxnChg>
        <pc:cxnChg chg="add mod">
          <ac:chgData name="Axel Kierkegaard" userId="a65633e50d65aace" providerId="LiveId" clId="{55C10FB3-23AF-3E46-93FB-0FD6282AD3AE}" dt="2023-12-02T19:44:00.791" v="7299" actId="14861"/>
          <ac:cxnSpMkLst>
            <pc:docMk/>
            <pc:sldMk cId="568214192" sldId="261"/>
            <ac:cxnSpMk id="87" creationId="{395C1D9A-444D-CF13-19DC-284061751C96}"/>
          </ac:cxnSpMkLst>
        </pc:cxnChg>
        <pc:cxnChg chg="add mod">
          <ac:chgData name="Axel Kierkegaard" userId="a65633e50d65aace" providerId="LiveId" clId="{55C10FB3-23AF-3E46-93FB-0FD6282AD3AE}" dt="2023-12-02T19:44:00.791" v="7299" actId="14861"/>
          <ac:cxnSpMkLst>
            <pc:docMk/>
            <pc:sldMk cId="568214192" sldId="261"/>
            <ac:cxnSpMk id="90" creationId="{52B7076B-9F87-3948-BC55-508ACC572858}"/>
          </ac:cxnSpMkLst>
        </pc:cxnChg>
        <pc:cxnChg chg="add mod">
          <ac:chgData name="Axel Kierkegaard" userId="a65633e50d65aace" providerId="LiveId" clId="{55C10FB3-23AF-3E46-93FB-0FD6282AD3AE}" dt="2023-12-02T19:40:36.490" v="7280" actId="478"/>
          <ac:cxnSpMkLst>
            <pc:docMk/>
            <pc:sldMk cId="568214192" sldId="261"/>
            <ac:cxnSpMk id="93" creationId="{759C29DE-16A4-CB31-6105-0D3B319186D8}"/>
          </ac:cxnSpMkLst>
        </pc:cxnChg>
      </pc:sldChg>
      <pc:sldChg chg="addSp delSp modSp mod setBg addAnim delAnim setClrOvrMap">
        <pc:chgData name="Axel Kierkegaard" userId="a65633e50d65aace" providerId="LiveId" clId="{55C10FB3-23AF-3E46-93FB-0FD6282AD3AE}" dt="2023-12-02T14:07:46.221" v="5657" actId="21"/>
        <pc:sldMkLst>
          <pc:docMk/>
          <pc:sldMk cId="295351641" sldId="262"/>
        </pc:sldMkLst>
        <pc:spChg chg="mod">
          <ac:chgData name="Axel Kierkegaard" userId="a65633e50d65aace" providerId="LiveId" clId="{55C10FB3-23AF-3E46-93FB-0FD6282AD3AE}" dt="2023-12-02T14:04:37.412" v="5609" actId="14100"/>
          <ac:spMkLst>
            <pc:docMk/>
            <pc:sldMk cId="295351641" sldId="262"/>
            <ac:spMk id="2" creationId="{38398820-FEB5-9BEC-B460-C9F4EB96C14A}"/>
          </ac:spMkLst>
        </pc:spChg>
        <pc:spChg chg="ord">
          <ac:chgData name="Axel Kierkegaard" userId="a65633e50d65aace" providerId="LiveId" clId="{55C10FB3-23AF-3E46-93FB-0FD6282AD3AE}" dt="2023-12-02T14:04:05.459" v="5587" actId="26606"/>
          <ac:spMkLst>
            <pc:docMk/>
            <pc:sldMk cId="295351641" sldId="262"/>
            <ac:spMk id="7" creationId="{A7AE71AE-106A-DDA3-7727-D9FA2B44CF28}"/>
          </ac:spMkLst>
        </pc:spChg>
        <pc:spChg chg="add del">
          <ac:chgData name="Axel Kierkegaard" userId="a65633e50d65aace" providerId="LiveId" clId="{55C10FB3-23AF-3E46-93FB-0FD6282AD3AE}" dt="2023-12-02T14:04:04.304" v="5585" actId="26606"/>
          <ac:spMkLst>
            <pc:docMk/>
            <pc:sldMk cId="295351641" sldId="262"/>
            <ac:spMk id="1031" creationId="{71B2258F-86CA-4D4D-8270-BC05FCDEBFB3}"/>
          </ac:spMkLst>
        </pc:spChg>
        <pc:spChg chg="add del">
          <ac:chgData name="Axel Kierkegaard" userId="a65633e50d65aace" providerId="LiveId" clId="{55C10FB3-23AF-3E46-93FB-0FD6282AD3AE}" dt="2023-12-02T14:04:05.459" v="5587" actId="26606"/>
          <ac:spMkLst>
            <pc:docMk/>
            <pc:sldMk cId="295351641" sldId="262"/>
            <ac:spMk id="1033" creationId="{A0A2B7F3-65A0-4CC5-8310-3252C59E025D}"/>
          </ac:spMkLst>
        </pc:spChg>
        <pc:spChg chg="add del">
          <ac:chgData name="Axel Kierkegaard" userId="a65633e50d65aace" providerId="LiveId" clId="{55C10FB3-23AF-3E46-93FB-0FD6282AD3AE}" dt="2023-12-02T14:04:09.933" v="5589" actId="26606"/>
          <ac:spMkLst>
            <pc:docMk/>
            <pc:sldMk cId="295351641" sldId="262"/>
            <ac:spMk id="1035" creationId="{C1DD1A8A-57D5-4A81-AD04-532B043C5611}"/>
          </ac:spMkLst>
        </pc:spChg>
        <pc:spChg chg="add del">
          <ac:chgData name="Axel Kierkegaard" userId="a65633e50d65aace" providerId="LiveId" clId="{55C10FB3-23AF-3E46-93FB-0FD6282AD3AE}" dt="2023-12-02T14:04:09.933" v="5589" actId="26606"/>
          <ac:spMkLst>
            <pc:docMk/>
            <pc:sldMk cId="295351641" sldId="262"/>
            <ac:spMk id="1036" creationId="{007891EC-4501-44ED-A8C8-B11B6DB767AB}"/>
          </ac:spMkLst>
        </pc:spChg>
        <pc:spChg chg="add del">
          <ac:chgData name="Axel Kierkegaard" userId="a65633e50d65aace" providerId="LiveId" clId="{55C10FB3-23AF-3E46-93FB-0FD6282AD3AE}" dt="2023-12-02T14:04:13.728" v="5592" actId="26606"/>
          <ac:spMkLst>
            <pc:docMk/>
            <pc:sldMk cId="295351641" sldId="262"/>
            <ac:spMk id="1037" creationId="{08C9B587-E65E-4B52-B37C-ABEBB6E87928}"/>
          </ac:spMkLst>
        </pc:spChg>
        <pc:spChg chg="add del">
          <ac:chgData name="Axel Kierkegaard" userId="a65633e50d65aace" providerId="LiveId" clId="{55C10FB3-23AF-3E46-93FB-0FD6282AD3AE}" dt="2023-12-02T14:04:13.728" v="5592" actId="26606"/>
          <ac:spMkLst>
            <pc:docMk/>
            <pc:sldMk cId="295351641" sldId="262"/>
            <ac:spMk id="1038" creationId="{0671A8AE-40A1-4631-A6B8-581AFF065482}"/>
          </ac:spMkLst>
        </pc:spChg>
        <pc:spChg chg="add del">
          <ac:chgData name="Axel Kierkegaard" userId="a65633e50d65aace" providerId="LiveId" clId="{55C10FB3-23AF-3E46-93FB-0FD6282AD3AE}" dt="2023-12-02T14:04:13.728" v="5592" actId="26606"/>
          <ac:spMkLst>
            <pc:docMk/>
            <pc:sldMk cId="295351641" sldId="262"/>
            <ac:spMk id="1039" creationId="{AB58EF07-17C2-48CF-ABB0-EEF1F17CB8F0}"/>
          </ac:spMkLst>
        </pc:spChg>
        <pc:spChg chg="add del">
          <ac:chgData name="Axel Kierkegaard" userId="a65633e50d65aace" providerId="LiveId" clId="{55C10FB3-23AF-3E46-93FB-0FD6282AD3AE}" dt="2023-12-02T14:04:13.728" v="5592" actId="26606"/>
          <ac:spMkLst>
            <pc:docMk/>
            <pc:sldMk cId="295351641" sldId="262"/>
            <ac:spMk id="1040" creationId="{AF2F604E-43BE-4DC3-B983-E071523364F8}"/>
          </ac:spMkLst>
        </pc:spChg>
        <pc:spChg chg="add del">
          <ac:chgData name="Axel Kierkegaard" userId="a65633e50d65aace" providerId="LiveId" clId="{55C10FB3-23AF-3E46-93FB-0FD6282AD3AE}" dt="2023-12-02T14:04:14.923" v="5595" actId="26606"/>
          <ac:spMkLst>
            <pc:docMk/>
            <pc:sldMk cId="295351641" sldId="262"/>
            <ac:spMk id="1042" creationId="{37C89E4B-3C9F-44B9-8B86-D9E3D112D8EC}"/>
          </ac:spMkLst>
        </pc:spChg>
        <pc:spChg chg="add">
          <ac:chgData name="Axel Kierkegaard" userId="a65633e50d65aace" providerId="LiveId" clId="{55C10FB3-23AF-3E46-93FB-0FD6282AD3AE}" dt="2023-12-02T14:04:14.980" v="5596" actId="26606"/>
          <ac:spMkLst>
            <pc:docMk/>
            <pc:sldMk cId="295351641" sldId="262"/>
            <ac:spMk id="1046" creationId="{71B2258F-86CA-4D4D-8270-BC05FCDEBFB3}"/>
          </ac:spMkLst>
        </pc:spChg>
        <pc:graphicFrameChg chg="add del mod modGraphic">
          <ac:chgData name="Axel Kierkegaard" userId="a65633e50d65aace" providerId="LiveId" clId="{55C10FB3-23AF-3E46-93FB-0FD6282AD3AE}" dt="2023-12-02T14:06:56.208" v="5653" actId="478"/>
          <ac:graphicFrameMkLst>
            <pc:docMk/>
            <pc:sldMk cId="295351641" sldId="262"/>
            <ac:graphicFrameMk id="3" creationId="{47F40178-49B3-46C0-5072-67039BF8E9FC}"/>
          </ac:graphicFrameMkLst>
        </pc:graphicFrameChg>
        <pc:graphicFrameChg chg="add del mod modGraphic">
          <ac:chgData name="Axel Kierkegaard" userId="a65633e50d65aace" providerId="LiveId" clId="{55C10FB3-23AF-3E46-93FB-0FD6282AD3AE}" dt="2023-12-02T14:07:46.221" v="5657" actId="21"/>
          <ac:graphicFrameMkLst>
            <pc:docMk/>
            <pc:sldMk cId="295351641" sldId="262"/>
            <ac:graphicFrameMk id="4" creationId="{D618E278-36E0-A7CB-3534-2A9E49F5907E}"/>
          </ac:graphicFrameMkLst>
        </pc:graphicFrameChg>
        <pc:picChg chg="del">
          <ac:chgData name="Axel Kierkegaard" userId="a65633e50d65aace" providerId="LiveId" clId="{55C10FB3-23AF-3E46-93FB-0FD6282AD3AE}" dt="2023-12-02T14:03:40.421" v="5582" actId="478"/>
          <ac:picMkLst>
            <pc:docMk/>
            <pc:sldMk cId="295351641" sldId="262"/>
            <ac:picMk id="6" creationId="{C8F7FC41-5930-E83E-1FC6-E41C325C4710}"/>
          </ac:picMkLst>
        </pc:picChg>
        <pc:picChg chg="add mod ord">
          <ac:chgData name="Axel Kierkegaard" userId="a65633e50d65aace" providerId="LiveId" clId="{55C10FB3-23AF-3E46-93FB-0FD6282AD3AE}" dt="2023-12-02T14:04:14.980" v="5596" actId="26606"/>
          <ac:picMkLst>
            <pc:docMk/>
            <pc:sldMk cId="295351641" sldId="262"/>
            <ac:picMk id="1026" creationId="{B7683C1C-B36D-1D37-B8AD-DDA5E46D8682}"/>
          </ac:picMkLst>
        </pc:picChg>
        <pc:cxnChg chg="add del">
          <ac:chgData name="Axel Kierkegaard" userId="a65633e50d65aace" providerId="LiveId" clId="{55C10FB3-23AF-3E46-93FB-0FD6282AD3AE}" dt="2023-12-02T14:04:14.923" v="5595" actId="26606"/>
          <ac:cxnSpMkLst>
            <pc:docMk/>
            <pc:sldMk cId="295351641" sldId="262"/>
            <ac:cxnSpMk id="1043" creationId="{AA2EAA10-076F-46BD-8F0F-B9A2FB77A85C}"/>
          </ac:cxnSpMkLst>
        </pc:cxnChg>
        <pc:cxnChg chg="add del">
          <ac:chgData name="Axel Kierkegaard" userId="a65633e50d65aace" providerId="LiveId" clId="{55C10FB3-23AF-3E46-93FB-0FD6282AD3AE}" dt="2023-12-02T14:04:14.923" v="5595" actId="26606"/>
          <ac:cxnSpMkLst>
            <pc:docMk/>
            <pc:sldMk cId="295351641" sldId="262"/>
            <ac:cxnSpMk id="1044" creationId="{D891E407-403B-4764-86C9-33A56D3BCAA3}"/>
          </ac:cxnSpMkLst>
        </pc:cxnChg>
      </pc:sldChg>
      <pc:sldChg chg="addSp delSp modSp mod setBg addAnim setClrOvrMap">
        <pc:chgData name="Axel Kierkegaard" userId="a65633e50d65aace" providerId="LiveId" clId="{55C10FB3-23AF-3E46-93FB-0FD6282AD3AE}" dt="2023-12-02T14:21:59.986" v="5902" actId="1076"/>
        <pc:sldMkLst>
          <pc:docMk/>
          <pc:sldMk cId="2880701461" sldId="263"/>
        </pc:sldMkLst>
        <pc:spChg chg="mod">
          <ac:chgData name="Axel Kierkegaard" userId="a65633e50d65aace" providerId="LiveId" clId="{55C10FB3-23AF-3E46-93FB-0FD6282AD3AE}" dt="2023-12-02T14:21:59.986" v="5902" actId="1076"/>
          <ac:spMkLst>
            <pc:docMk/>
            <pc:sldMk cId="2880701461" sldId="263"/>
            <ac:spMk id="2" creationId="{38398820-FEB5-9BEC-B460-C9F4EB96C14A}"/>
          </ac:spMkLst>
        </pc:spChg>
        <pc:spChg chg="add">
          <ac:chgData name="Axel Kierkegaard" userId="a65633e50d65aace" providerId="LiveId" clId="{55C10FB3-23AF-3E46-93FB-0FD6282AD3AE}" dt="2023-12-02T14:21:24.291" v="5899" actId="26606"/>
          <ac:spMkLst>
            <pc:docMk/>
            <pc:sldMk cId="2880701461" sldId="263"/>
            <ac:spMk id="3079" creationId="{71B2258F-86CA-4D4D-8270-BC05FCDEBFB3}"/>
          </ac:spMkLst>
        </pc:spChg>
        <pc:picChg chg="del">
          <ac:chgData name="Axel Kierkegaard" userId="a65633e50d65aace" providerId="LiveId" clId="{55C10FB3-23AF-3E46-93FB-0FD6282AD3AE}" dt="2023-12-02T14:21:18.509" v="5897" actId="478"/>
          <ac:picMkLst>
            <pc:docMk/>
            <pc:sldMk cId="2880701461" sldId="263"/>
            <ac:picMk id="6" creationId="{C8F7FC41-5930-E83E-1FC6-E41C325C4710}"/>
          </ac:picMkLst>
        </pc:picChg>
        <pc:picChg chg="add mod ord">
          <ac:chgData name="Axel Kierkegaard" userId="a65633e50d65aace" providerId="LiveId" clId="{55C10FB3-23AF-3E46-93FB-0FD6282AD3AE}" dt="2023-12-02T14:21:24.291" v="5899" actId="26606"/>
          <ac:picMkLst>
            <pc:docMk/>
            <pc:sldMk cId="2880701461" sldId="263"/>
            <ac:picMk id="3074" creationId="{63536FAE-5774-CFFF-D98B-FF99A623F2F7}"/>
          </ac:picMkLst>
        </pc:picChg>
      </pc:sldChg>
      <pc:sldChg chg="addSp delSp modSp mod setBg setClrOvrMap">
        <pc:chgData name="Axel Kierkegaard" userId="a65633e50d65aace" providerId="LiveId" clId="{55C10FB3-23AF-3E46-93FB-0FD6282AD3AE}" dt="2023-12-02T14:24:04.415" v="5968"/>
        <pc:sldMkLst>
          <pc:docMk/>
          <pc:sldMk cId="1507145351" sldId="264"/>
        </pc:sldMkLst>
        <pc:spChg chg="mod">
          <ac:chgData name="Axel Kierkegaard" userId="a65633e50d65aace" providerId="LiveId" clId="{55C10FB3-23AF-3E46-93FB-0FD6282AD3AE}" dt="2023-12-02T14:23:32.358" v="5907" actId="26606"/>
          <ac:spMkLst>
            <pc:docMk/>
            <pc:sldMk cId="1507145351" sldId="264"/>
            <ac:spMk id="2" creationId="{38398820-FEB5-9BEC-B460-C9F4EB96C14A}"/>
          </ac:spMkLst>
        </pc:spChg>
        <pc:spChg chg="add">
          <ac:chgData name="Axel Kierkegaard" userId="a65633e50d65aace" providerId="LiveId" clId="{55C10FB3-23AF-3E46-93FB-0FD6282AD3AE}" dt="2023-12-02T14:23:32.358" v="5907" actId="26606"/>
          <ac:spMkLst>
            <pc:docMk/>
            <pc:sldMk cId="1507145351" sldId="264"/>
            <ac:spMk id="12" creationId="{71B2258F-86CA-4D4D-8270-BC05FCDEBFB3}"/>
          </ac:spMkLst>
        </pc:spChg>
        <pc:picChg chg="add mod ord">
          <ac:chgData name="Axel Kierkegaard" userId="a65633e50d65aace" providerId="LiveId" clId="{55C10FB3-23AF-3E46-93FB-0FD6282AD3AE}" dt="2023-12-02T14:24:04.415" v="5968"/>
          <ac:picMkLst>
            <pc:docMk/>
            <pc:sldMk cId="1507145351" sldId="264"/>
            <ac:picMk id="4" creationId="{61C3385A-D535-7A53-8BEB-E014DA00E882}"/>
          </ac:picMkLst>
        </pc:picChg>
        <pc:picChg chg="del">
          <ac:chgData name="Axel Kierkegaard" userId="a65633e50d65aace" providerId="LiveId" clId="{55C10FB3-23AF-3E46-93FB-0FD6282AD3AE}" dt="2023-12-02T14:22:55.026" v="5903" actId="478"/>
          <ac:picMkLst>
            <pc:docMk/>
            <pc:sldMk cId="1507145351" sldId="264"/>
            <ac:picMk id="6" creationId="{C8F7FC41-5930-E83E-1FC6-E41C325C4710}"/>
          </ac:picMkLst>
        </pc:picChg>
      </pc:sldChg>
      <pc:sldChg chg="addSp delSp modSp mod">
        <pc:chgData name="Axel Kierkegaard" userId="a65633e50d65aace" providerId="LiveId" clId="{55C10FB3-23AF-3E46-93FB-0FD6282AD3AE}" dt="2023-12-04T13:33:00.839" v="8117" actId="1076"/>
        <pc:sldMkLst>
          <pc:docMk/>
          <pc:sldMk cId="172375753" sldId="265"/>
        </pc:sldMkLst>
        <pc:spChg chg="mod">
          <ac:chgData name="Axel Kierkegaard" userId="a65633e50d65aace" providerId="LiveId" clId="{55C10FB3-23AF-3E46-93FB-0FD6282AD3AE}" dt="2023-12-04T13:33:00.839" v="8117" actId="1076"/>
          <ac:spMkLst>
            <pc:docMk/>
            <pc:sldMk cId="172375753" sldId="265"/>
            <ac:spMk id="3" creationId="{3C620A9C-658C-7F68-7AA7-86F30C82783B}"/>
          </ac:spMkLst>
        </pc:spChg>
        <pc:picChg chg="add mod">
          <ac:chgData name="Axel Kierkegaard" userId="a65633e50d65aace" providerId="LiveId" clId="{55C10FB3-23AF-3E46-93FB-0FD6282AD3AE}" dt="2023-12-02T20:10:33.834" v="7369" actId="14100"/>
          <ac:picMkLst>
            <pc:docMk/>
            <pc:sldMk cId="172375753" sldId="265"/>
            <ac:picMk id="5" creationId="{F603B6A1-87EB-748A-88C8-2BC1A9102AA9}"/>
          </ac:picMkLst>
        </pc:picChg>
        <pc:picChg chg="del">
          <ac:chgData name="Axel Kierkegaard" userId="a65633e50d65aace" providerId="LiveId" clId="{55C10FB3-23AF-3E46-93FB-0FD6282AD3AE}" dt="2023-12-02T20:09:47.646" v="7366" actId="478"/>
          <ac:picMkLst>
            <pc:docMk/>
            <pc:sldMk cId="172375753" sldId="265"/>
            <ac:picMk id="6" creationId="{C8F7FC41-5930-E83E-1FC6-E41C325C4710}"/>
          </ac:picMkLst>
        </pc:picChg>
      </pc:sldChg>
      <pc:sldChg chg="addSp modSp">
        <pc:chgData name="Axel Kierkegaard" userId="a65633e50d65aace" providerId="LiveId" clId="{55C10FB3-23AF-3E46-93FB-0FD6282AD3AE}" dt="2023-12-02T20:01:30.578" v="7365"/>
        <pc:sldMkLst>
          <pc:docMk/>
          <pc:sldMk cId="217818238" sldId="267"/>
        </pc:sldMkLst>
        <pc:picChg chg="add mod">
          <ac:chgData name="Axel Kierkegaard" userId="a65633e50d65aace" providerId="LiveId" clId="{55C10FB3-23AF-3E46-93FB-0FD6282AD3AE}" dt="2023-12-02T20:01:30.578" v="7365"/>
          <ac:picMkLst>
            <pc:docMk/>
            <pc:sldMk cId="217818238" sldId="267"/>
            <ac:picMk id="3" creationId="{3D0DE778-7DFD-6E12-402B-966803F01682}"/>
          </ac:picMkLst>
        </pc:picChg>
      </pc:sldChg>
      <pc:sldChg chg="addSp delSp modSp mod">
        <pc:chgData name="Axel Kierkegaard" userId="a65633e50d65aace" providerId="LiveId" clId="{55C10FB3-23AF-3E46-93FB-0FD6282AD3AE}" dt="2023-12-02T19:36:03.851" v="7041" actId="20577"/>
        <pc:sldMkLst>
          <pc:docMk/>
          <pc:sldMk cId="1442555918" sldId="268"/>
        </pc:sldMkLst>
        <pc:spChg chg="mod">
          <ac:chgData name="Axel Kierkegaard" userId="a65633e50d65aace" providerId="LiveId" clId="{55C10FB3-23AF-3E46-93FB-0FD6282AD3AE}" dt="2023-12-02T19:36:03.851" v="7041" actId="20577"/>
          <ac:spMkLst>
            <pc:docMk/>
            <pc:sldMk cId="1442555918" sldId="268"/>
            <ac:spMk id="2" creationId="{38398820-FEB5-9BEC-B460-C9F4EB96C14A}"/>
          </ac:spMkLst>
        </pc:spChg>
        <pc:spChg chg="mod">
          <ac:chgData name="Axel Kierkegaard" userId="a65633e50d65aace" providerId="LiveId" clId="{55C10FB3-23AF-3E46-93FB-0FD6282AD3AE}" dt="2023-12-02T16:01:21.229" v="6981" actId="20577"/>
          <ac:spMkLst>
            <pc:docMk/>
            <pc:sldMk cId="1442555918" sldId="268"/>
            <ac:spMk id="8" creationId="{DE65674F-6676-C0E4-D93F-A49D91F9F0AE}"/>
          </ac:spMkLst>
        </pc:spChg>
        <pc:spChg chg="mod">
          <ac:chgData name="Axel Kierkegaard" userId="a65633e50d65aace" providerId="LiveId" clId="{55C10FB3-23AF-3E46-93FB-0FD6282AD3AE}" dt="2023-12-02T16:04:04.850" v="7033" actId="1076"/>
          <ac:spMkLst>
            <pc:docMk/>
            <pc:sldMk cId="1442555918" sldId="268"/>
            <ac:spMk id="9" creationId="{96CE1455-E496-5393-E8F0-57CB231FCA49}"/>
          </ac:spMkLst>
        </pc:spChg>
        <pc:picChg chg="add mod">
          <ac:chgData name="Axel Kierkegaard" userId="a65633e50d65aace" providerId="LiveId" clId="{55C10FB3-23AF-3E46-93FB-0FD6282AD3AE}" dt="2023-12-02T16:00:38.891" v="6919" actId="1076"/>
          <ac:picMkLst>
            <pc:docMk/>
            <pc:sldMk cId="1442555918" sldId="268"/>
            <ac:picMk id="4" creationId="{05656107-B987-C306-2D71-CCADAF8509D5}"/>
          </ac:picMkLst>
        </pc:picChg>
        <pc:picChg chg="mod">
          <ac:chgData name="Axel Kierkegaard" userId="a65633e50d65aace" providerId="LiveId" clId="{55C10FB3-23AF-3E46-93FB-0FD6282AD3AE}" dt="2023-12-02T16:00:48.037" v="6922" actId="1076"/>
          <ac:picMkLst>
            <pc:docMk/>
            <pc:sldMk cId="1442555918" sldId="268"/>
            <ac:picMk id="5" creationId="{172396BA-8603-3345-14DF-2FE25FDF47E2}"/>
          </ac:picMkLst>
        </pc:picChg>
        <pc:picChg chg="del">
          <ac:chgData name="Axel Kierkegaard" userId="a65633e50d65aace" providerId="LiveId" clId="{55C10FB3-23AF-3E46-93FB-0FD6282AD3AE}" dt="2023-12-02T16:00:00.395" v="6883" actId="478"/>
          <ac:picMkLst>
            <pc:docMk/>
            <pc:sldMk cId="1442555918" sldId="268"/>
            <ac:picMk id="6" creationId="{C8F7FC41-5930-E83E-1FC6-E41C325C4710}"/>
          </ac:picMkLst>
        </pc:picChg>
      </pc:sldChg>
      <pc:sldChg chg="modSp mod">
        <pc:chgData name="Axel Kierkegaard" userId="a65633e50d65aace" providerId="LiveId" clId="{55C10FB3-23AF-3E46-93FB-0FD6282AD3AE}" dt="2023-11-29T19:50:22.610" v="1754" actId="1076"/>
        <pc:sldMkLst>
          <pc:docMk/>
          <pc:sldMk cId="1402490089" sldId="270"/>
        </pc:sldMkLst>
        <pc:picChg chg="mod">
          <ac:chgData name="Axel Kierkegaard" userId="a65633e50d65aace" providerId="LiveId" clId="{55C10FB3-23AF-3E46-93FB-0FD6282AD3AE}" dt="2023-11-29T19:50:22.610" v="1754" actId="1076"/>
          <ac:picMkLst>
            <pc:docMk/>
            <pc:sldMk cId="1402490089" sldId="270"/>
            <ac:picMk id="4" creationId="{23808C8B-B77E-5D94-7BE8-22A0CF260755}"/>
          </ac:picMkLst>
        </pc:picChg>
      </pc:sldChg>
      <pc:sldChg chg="addSp delSp modSp mod delAnim modAnim">
        <pc:chgData name="Axel Kierkegaard" userId="a65633e50d65aace" providerId="LiveId" clId="{55C10FB3-23AF-3E46-93FB-0FD6282AD3AE}" dt="2023-12-04T09:16:15.345" v="7483"/>
        <pc:sldMkLst>
          <pc:docMk/>
          <pc:sldMk cId="3807451798" sldId="273"/>
        </pc:sldMkLst>
        <pc:spChg chg="add del mod">
          <ac:chgData name="Axel Kierkegaard" userId="a65633e50d65aace" providerId="LiveId" clId="{55C10FB3-23AF-3E46-93FB-0FD6282AD3AE}" dt="2023-12-04T09:16:15.345" v="7483"/>
          <ac:spMkLst>
            <pc:docMk/>
            <pc:sldMk cId="3807451798" sldId="273"/>
            <ac:spMk id="9" creationId="{75F31CAA-91BB-C338-C53C-089455641376}"/>
          </ac:spMkLst>
        </pc:spChg>
        <pc:picChg chg="del">
          <ac:chgData name="Axel Kierkegaard" userId="a65633e50d65aace" providerId="LiveId" clId="{55C10FB3-23AF-3E46-93FB-0FD6282AD3AE}" dt="2023-12-04T09:11:21.054" v="7473" actId="478"/>
          <ac:picMkLst>
            <pc:docMk/>
            <pc:sldMk cId="3807451798" sldId="273"/>
            <ac:picMk id="3" creationId="{BF8724E5-0E1D-8E3C-F014-27700835B789}"/>
          </ac:picMkLst>
        </pc:picChg>
        <pc:picChg chg="add mod">
          <ac:chgData name="Axel Kierkegaard" userId="a65633e50d65aace" providerId="LiveId" clId="{55C10FB3-23AF-3E46-93FB-0FD6282AD3AE}" dt="2023-12-04T09:16:13.760" v="7481" actId="14100"/>
          <ac:picMkLst>
            <pc:docMk/>
            <pc:sldMk cId="3807451798" sldId="273"/>
            <ac:picMk id="4" creationId="{803AB160-A0B9-C1E1-0FC7-F77BABB3820D}"/>
          </ac:picMkLst>
        </pc:picChg>
      </pc:sldChg>
      <pc:sldChg chg="addSp modSp">
        <pc:chgData name="Axel Kierkegaard" userId="a65633e50d65aace" providerId="LiveId" clId="{55C10FB3-23AF-3E46-93FB-0FD6282AD3AE}" dt="2023-12-04T17:02:06.212" v="8228" actId="167"/>
        <pc:sldMkLst>
          <pc:docMk/>
          <pc:sldMk cId="447096515" sldId="274"/>
        </pc:sldMkLst>
        <pc:picChg chg="add mod">
          <ac:chgData name="Axel Kierkegaard" userId="a65633e50d65aace" providerId="LiveId" clId="{55C10FB3-23AF-3E46-93FB-0FD6282AD3AE}" dt="2023-12-04T17:02:06.212" v="8228" actId="167"/>
          <ac:picMkLst>
            <pc:docMk/>
            <pc:sldMk cId="447096515" sldId="274"/>
            <ac:picMk id="3" creationId="{312F6F59-79B1-4A48-A629-066471B523C1}"/>
          </ac:picMkLst>
        </pc:picChg>
      </pc:sldChg>
      <pc:sldChg chg="addSp delSp modSp mod">
        <pc:chgData name="Axel Kierkegaard" userId="a65633e50d65aace" providerId="LiveId" clId="{55C10FB3-23AF-3E46-93FB-0FD6282AD3AE}" dt="2023-12-01T16:05:47.747" v="5578"/>
        <pc:sldMkLst>
          <pc:docMk/>
          <pc:sldMk cId="1337658360" sldId="275"/>
        </pc:sldMkLst>
        <pc:spChg chg="add mod">
          <ac:chgData name="Axel Kierkegaard" userId="a65633e50d65aace" providerId="LiveId" clId="{55C10FB3-23AF-3E46-93FB-0FD6282AD3AE}" dt="2023-12-01T16:05:47.747" v="5578"/>
          <ac:spMkLst>
            <pc:docMk/>
            <pc:sldMk cId="1337658360" sldId="275"/>
            <ac:spMk id="8" creationId="{C9AA4EBB-F1FE-8B49-BB0B-A4018E836554}"/>
          </ac:spMkLst>
        </pc:spChg>
        <pc:picChg chg="add del mod">
          <ac:chgData name="Axel Kierkegaard" userId="a65633e50d65aace" providerId="LiveId" clId="{55C10FB3-23AF-3E46-93FB-0FD6282AD3AE}" dt="2023-12-01T15:25:28.106" v="5003" actId="478"/>
          <ac:picMkLst>
            <pc:docMk/>
            <pc:sldMk cId="1337658360" sldId="275"/>
            <ac:picMk id="5" creationId="{FCC35D41-F013-A75B-DB49-061B0A8F9C2B}"/>
          </ac:picMkLst>
        </pc:picChg>
        <pc:picChg chg="add mod">
          <ac:chgData name="Axel Kierkegaard" userId="a65633e50d65aace" providerId="LiveId" clId="{55C10FB3-23AF-3E46-93FB-0FD6282AD3AE}" dt="2023-12-01T15:25:33.070" v="5007" actId="171"/>
          <ac:picMkLst>
            <pc:docMk/>
            <pc:sldMk cId="1337658360" sldId="275"/>
            <ac:picMk id="6" creationId="{FA06473B-5720-6284-34F9-56858358338B}"/>
          </ac:picMkLst>
        </pc:picChg>
      </pc:sldChg>
      <pc:sldChg chg="modSp mod">
        <pc:chgData name="Axel Kierkegaard" userId="a65633e50d65aace" providerId="LiveId" clId="{55C10FB3-23AF-3E46-93FB-0FD6282AD3AE}" dt="2023-12-04T07:51:13.292" v="7472" actId="1076"/>
        <pc:sldMkLst>
          <pc:docMk/>
          <pc:sldMk cId="2869812715" sldId="278"/>
        </pc:sldMkLst>
        <pc:spChg chg="mod">
          <ac:chgData name="Axel Kierkegaard" userId="a65633e50d65aace" providerId="LiveId" clId="{55C10FB3-23AF-3E46-93FB-0FD6282AD3AE}" dt="2023-11-29T19:58:53.697" v="1793" actId="20577"/>
          <ac:spMkLst>
            <pc:docMk/>
            <pc:sldMk cId="2869812715" sldId="278"/>
            <ac:spMk id="3" creationId="{BA8DE7CB-2BA3-F4B2-4BD6-8AA858D2CA8D}"/>
          </ac:spMkLst>
        </pc:spChg>
        <pc:picChg chg="mod">
          <ac:chgData name="Axel Kierkegaard" userId="a65633e50d65aace" providerId="LiveId" clId="{55C10FB3-23AF-3E46-93FB-0FD6282AD3AE}" dt="2023-12-04T07:51:13.292" v="7472" actId="1076"/>
          <ac:picMkLst>
            <pc:docMk/>
            <pc:sldMk cId="2869812715" sldId="278"/>
            <ac:picMk id="19458" creationId="{887312DC-3D5D-49FD-00CA-3864D6890B2E}"/>
          </ac:picMkLst>
        </pc:picChg>
      </pc:sldChg>
      <pc:sldChg chg="addSp delSp modSp new mod setBg">
        <pc:chgData name="Axel Kierkegaard" userId="a65633e50d65aace" providerId="LiveId" clId="{55C10FB3-23AF-3E46-93FB-0FD6282AD3AE}" dt="2023-12-04T13:34:23.737" v="8187" actId="403"/>
        <pc:sldMkLst>
          <pc:docMk/>
          <pc:sldMk cId="2959674625" sldId="279"/>
        </pc:sldMkLst>
        <pc:spChg chg="del mod">
          <ac:chgData name="Axel Kierkegaard" userId="a65633e50d65aace" providerId="LiveId" clId="{55C10FB3-23AF-3E46-93FB-0FD6282AD3AE}" dt="2023-11-29T15:26:20.786" v="5" actId="478"/>
          <ac:spMkLst>
            <pc:docMk/>
            <pc:sldMk cId="2959674625" sldId="279"/>
            <ac:spMk id="2" creationId="{652A1DFE-F40B-FE15-D5BD-83C861EAE01A}"/>
          </ac:spMkLst>
        </pc:spChg>
        <pc:spChg chg="del">
          <ac:chgData name="Axel Kierkegaard" userId="a65633e50d65aace" providerId="LiveId" clId="{55C10FB3-23AF-3E46-93FB-0FD6282AD3AE}" dt="2023-11-29T15:26:18.428" v="1" actId="478"/>
          <ac:spMkLst>
            <pc:docMk/>
            <pc:sldMk cId="2959674625" sldId="279"/>
            <ac:spMk id="3" creationId="{35132E1D-0B5E-38B2-2265-63CB7D4E1747}"/>
          </ac:spMkLst>
        </pc:spChg>
        <pc:spChg chg="add mod">
          <ac:chgData name="Axel Kierkegaard" userId="a65633e50d65aace" providerId="LiveId" clId="{55C10FB3-23AF-3E46-93FB-0FD6282AD3AE}" dt="2023-12-01T15:26:57.494" v="5009" actId="208"/>
          <ac:spMkLst>
            <pc:docMk/>
            <pc:sldMk cId="2959674625" sldId="279"/>
            <ac:spMk id="11" creationId="{FE5CC803-6D45-11CF-E532-10A160A96394}"/>
          </ac:spMkLst>
        </pc:spChg>
        <pc:spChg chg="add mod">
          <ac:chgData name="Axel Kierkegaard" userId="a65633e50d65aace" providerId="LiveId" clId="{55C10FB3-23AF-3E46-93FB-0FD6282AD3AE}" dt="2023-12-04T13:34:23.737" v="8187" actId="403"/>
          <ac:spMkLst>
            <pc:docMk/>
            <pc:sldMk cId="2959674625" sldId="279"/>
            <ac:spMk id="20" creationId="{E0C6EA42-A426-26B9-E075-0BCE34FF117F}"/>
          </ac:spMkLst>
        </pc:spChg>
        <pc:spChg chg="add del mod">
          <ac:chgData name="Axel Kierkegaard" userId="a65633e50d65aace" providerId="LiveId" clId="{55C10FB3-23AF-3E46-93FB-0FD6282AD3AE}" dt="2023-11-29T15:53:33.328" v="288" actId="478"/>
          <ac:spMkLst>
            <pc:docMk/>
            <pc:sldMk cId="2959674625" sldId="279"/>
            <ac:spMk id="21" creationId="{155549D1-598B-8082-E87F-B9079404B675}"/>
          </ac:spMkLst>
        </pc:spChg>
        <pc:spChg chg="add mod">
          <ac:chgData name="Axel Kierkegaard" userId="a65633e50d65aace" providerId="LiveId" clId="{55C10FB3-23AF-3E46-93FB-0FD6282AD3AE}" dt="2023-12-02T20:00:19.949" v="7345" actId="20577"/>
          <ac:spMkLst>
            <pc:docMk/>
            <pc:sldMk cId="2959674625" sldId="279"/>
            <ac:spMk id="22" creationId="{01CFF82D-35FA-2026-2521-505440D260B5}"/>
          </ac:spMkLst>
        </pc:spChg>
        <pc:spChg chg="add mod">
          <ac:chgData name="Axel Kierkegaard" userId="a65633e50d65aace" providerId="LiveId" clId="{55C10FB3-23AF-3E46-93FB-0FD6282AD3AE}" dt="2023-12-01T15:28:12.885" v="5019" actId="1582"/>
          <ac:spMkLst>
            <pc:docMk/>
            <pc:sldMk cId="2959674625" sldId="279"/>
            <ac:spMk id="33" creationId="{62B544AD-D0E2-D28F-C733-77BE96D265FB}"/>
          </ac:spMkLst>
        </pc:spChg>
        <pc:grpChg chg="add mod">
          <ac:chgData name="Axel Kierkegaard" userId="a65633e50d65aace" providerId="LiveId" clId="{55C10FB3-23AF-3E46-93FB-0FD6282AD3AE}" dt="2023-11-29T15:29:05.616" v="61" actId="1076"/>
          <ac:grpSpMkLst>
            <pc:docMk/>
            <pc:sldMk cId="2959674625" sldId="279"/>
            <ac:grpSpMk id="10" creationId="{215B20CE-3AA6-C7FC-A0AB-2892BAF76B14}"/>
          </ac:grpSpMkLst>
        </pc:grpChg>
        <pc:grpChg chg="add mod ord">
          <ac:chgData name="Axel Kierkegaard" userId="a65633e50d65aace" providerId="LiveId" clId="{55C10FB3-23AF-3E46-93FB-0FD6282AD3AE}" dt="2023-11-29T15:51:56.331" v="230" actId="1076"/>
          <ac:grpSpMkLst>
            <pc:docMk/>
            <pc:sldMk cId="2959674625" sldId="279"/>
            <ac:grpSpMk id="12" creationId="{4E170236-BE3D-FE2F-1614-B951BEBCC914}"/>
          </ac:grpSpMkLst>
        </pc:grpChg>
        <pc:grpChg chg="add del mod">
          <ac:chgData name="Axel Kierkegaard" userId="a65633e50d65aace" providerId="LiveId" clId="{55C10FB3-23AF-3E46-93FB-0FD6282AD3AE}" dt="2023-11-29T15:51:29.777" v="223" actId="21"/>
          <ac:grpSpMkLst>
            <pc:docMk/>
            <pc:sldMk cId="2959674625" sldId="279"/>
            <ac:grpSpMk id="19" creationId="{49EA49DC-D5E5-45E7-A156-B0625869142A}"/>
          </ac:grpSpMkLst>
        </pc:grpChg>
        <pc:picChg chg="add del mod">
          <ac:chgData name="Axel Kierkegaard" userId="a65633e50d65aace" providerId="LiveId" clId="{55C10FB3-23AF-3E46-93FB-0FD6282AD3AE}" dt="2023-11-29T15:27:08.949" v="9" actId="478"/>
          <ac:picMkLst>
            <pc:docMk/>
            <pc:sldMk cId="2959674625" sldId="279"/>
            <ac:picMk id="5" creationId="{A58B35E2-5359-3E53-E0A5-22EF84FF460B}"/>
          </ac:picMkLst>
        </pc:picChg>
        <pc:picChg chg="add mod">
          <ac:chgData name="Axel Kierkegaard" userId="a65633e50d65aace" providerId="LiveId" clId="{55C10FB3-23AF-3E46-93FB-0FD6282AD3AE}" dt="2023-12-01T15:27:15.004" v="5011" actId="208"/>
          <ac:picMkLst>
            <pc:docMk/>
            <pc:sldMk cId="2959674625" sldId="279"/>
            <ac:picMk id="7" creationId="{6B21E617-35E1-C092-94E1-30EC757716A5}"/>
          </ac:picMkLst>
        </pc:picChg>
        <pc:picChg chg="add mod modCrop">
          <ac:chgData name="Axel Kierkegaard" userId="a65633e50d65aace" providerId="LiveId" clId="{55C10FB3-23AF-3E46-93FB-0FD6282AD3AE}" dt="2023-12-01T15:27:15.004" v="5011" actId="208"/>
          <ac:picMkLst>
            <pc:docMk/>
            <pc:sldMk cId="2959674625" sldId="279"/>
            <ac:picMk id="9" creationId="{B6301D27-AB82-46A4-7B05-8B2F0228896F}"/>
          </ac:picMkLst>
        </pc:picChg>
        <pc:picChg chg="add mod modCrop">
          <ac:chgData name="Axel Kierkegaard" userId="a65633e50d65aace" providerId="LiveId" clId="{55C10FB3-23AF-3E46-93FB-0FD6282AD3AE}" dt="2023-11-29T15:33:08.808" v="98" actId="732"/>
          <ac:picMkLst>
            <pc:docMk/>
            <pc:sldMk cId="2959674625" sldId="279"/>
            <ac:picMk id="14" creationId="{2210A478-705C-1B59-EA64-8CE214E48229}"/>
          </ac:picMkLst>
        </pc:picChg>
        <pc:picChg chg="add del mod">
          <ac:chgData name="Axel Kierkegaard" userId="a65633e50d65aace" providerId="LiveId" clId="{55C10FB3-23AF-3E46-93FB-0FD6282AD3AE}" dt="2023-11-29T15:51:29.777" v="223" actId="21"/>
          <ac:picMkLst>
            <pc:docMk/>
            <pc:sldMk cId="2959674625" sldId="279"/>
            <ac:picMk id="16" creationId="{0C22793F-8364-8DAB-9EA8-D411006CEC63}"/>
          </ac:picMkLst>
        </pc:picChg>
        <pc:picChg chg="add mod modCrop">
          <ac:chgData name="Axel Kierkegaard" userId="a65633e50d65aace" providerId="LiveId" clId="{55C10FB3-23AF-3E46-93FB-0FD6282AD3AE}" dt="2023-11-29T15:33:15.018" v="101" actId="1035"/>
          <ac:picMkLst>
            <pc:docMk/>
            <pc:sldMk cId="2959674625" sldId="279"/>
            <ac:picMk id="18" creationId="{27266F06-595B-C7E6-6AFF-6B53941713D0}"/>
          </ac:picMkLst>
        </pc:picChg>
        <pc:picChg chg="add del mod">
          <ac:chgData name="Axel Kierkegaard" userId="a65633e50d65aace" providerId="LiveId" clId="{55C10FB3-23AF-3E46-93FB-0FD6282AD3AE}" dt="2023-11-29T16:01:02.480" v="597" actId="21"/>
          <ac:picMkLst>
            <pc:docMk/>
            <pc:sldMk cId="2959674625" sldId="279"/>
            <ac:picMk id="30" creationId="{362F300B-F7A8-F8D3-FE46-3EE97E76A663}"/>
          </ac:picMkLst>
        </pc:picChg>
        <pc:cxnChg chg="add del">
          <ac:chgData name="Axel Kierkegaard" userId="a65633e50d65aace" providerId="LiveId" clId="{55C10FB3-23AF-3E46-93FB-0FD6282AD3AE}" dt="2023-11-29T15:50:11.544" v="221" actId="26606"/>
          <ac:cxnSpMkLst>
            <pc:docMk/>
            <pc:sldMk cId="2959674625" sldId="279"/>
            <ac:cxnSpMk id="24" creationId="{DCD67800-37AC-4E14-89B0-F79DCB3FB86D}"/>
          </ac:cxnSpMkLst>
        </pc:cxnChg>
        <pc:cxnChg chg="add del mod">
          <ac:chgData name="Axel Kierkegaard" userId="a65633e50d65aace" providerId="LiveId" clId="{55C10FB3-23AF-3E46-93FB-0FD6282AD3AE}" dt="2023-11-29T16:34:20.752" v="1062" actId="478"/>
          <ac:cxnSpMkLst>
            <pc:docMk/>
            <pc:sldMk cId="2959674625" sldId="279"/>
            <ac:cxnSpMk id="25" creationId="{87703C95-BAED-F25B-03B5-364DE0FA2C76}"/>
          </ac:cxnSpMkLst>
        </pc:cxnChg>
        <pc:cxnChg chg="add del">
          <ac:chgData name="Axel Kierkegaard" userId="a65633e50d65aace" providerId="LiveId" clId="{55C10FB3-23AF-3E46-93FB-0FD6282AD3AE}" dt="2023-11-29T15:50:11.544" v="221" actId="26606"/>
          <ac:cxnSpMkLst>
            <pc:docMk/>
            <pc:sldMk cId="2959674625" sldId="279"/>
            <ac:cxnSpMk id="26" creationId="{20F1788F-A5AE-4188-8274-F7F2E3833ECD}"/>
          </ac:cxnSpMkLst>
        </pc:cxnChg>
      </pc:sldChg>
      <pc:sldChg chg="addSp delSp modSp new mod modTransition setBg delAnim modAnim">
        <pc:chgData name="Axel Kierkegaard" userId="a65633e50d65aace" providerId="LiveId" clId="{55C10FB3-23AF-3E46-93FB-0FD6282AD3AE}" dt="2023-12-04T13:33:30.394" v="8148"/>
        <pc:sldMkLst>
          <pc:docMk/>
          <pc:sldMk cId="1241846785" sldId="280"/>
        </pc:sldMkLst>
        <pc:spChg chg="del">
          <ac:chgData name="Axel Kierkegaard" userId="a65633e50d65aace" providerId="LiveId" clId="{55C10FB3-23AF-3E46-93FB-0FD6282AD3AE}" dt="2023-11-29T15:41:55.911" v="127" actId="478"/>
          <ac:spMkLst>
            <pc:docMk/>
            <pc:sldMk cId="1241846785" sldId="280"/>
            <ac:spMk id="2" creationId="{34B6B2D4-ABF4-9200-DEBB-08682B4E5EC2}"/>
          </ac:spMkLst>
        </pc:spChg>
        <pc:spChg chg="del">
          <ac:chgData name="Axel Kierkegaard" userId="a65633e50d65aace" providerId="LiveId" clId="{55C10FB3-23AF-3E46-93FB-0FD6282AD3AE}" dt="2023-11-29T15:41:54.659" v="126" actId="478"/>
          <ac:spMkLst>
            <pc:docMk/>
            <pc:sldMk cId="1241846785" sldId="280"/>
            <ac:spMk id="3" creationId="{5B4CAAEE-F42B-D6A5-9DB4-FE2E9E78C601}"/>
          </ac:spMkLst>
        </pc:spChg>
        <pc:spChg chg="add del mod">
          <ac:chgData name="Axel Kierkegaard" userId="a65633e50d65aace" providerId="LiveId" clId="{55C10FB3-23AF-3E46-93FB-0FD6282AD3AE}" dt="2023-11-29T15:44:50.597" v="138" actId="478"/>
          <ac:spMkLst>
            <pc:docMk/>
            <pc:sldMk cId="1241846785" sldId="280"/>
            <ac:spMk id="4" creationId="{DC7F1121-D892-2195-083D-7F8E7581728B}"/>
          </ac:spMkLst>
        </pc:spChg>
        <pc:spChg chg="add mod">
          <ac:chgData name="Axel Kierkegaard" userId="a65633e50d65aace" providerId="LiveId" clId="{55C10FB3-23AF-3E46-93FB-0FD6282AD3AE}" dt="2023-11-29T15:47:22.727" v="178" actId="1076"/>
          <ac:spMkLst>
            <pc:docMk/>
            <pc:sldMk cId="1241846785" sldId="280"/>
            <ac:spMk id="11" creationId="{240E4FF9-E436-F7AA-52CF-0FA664369028}"/>
          </ac:spMkLst>
        </pc:spChg>
        <pc:spChg chg="add mod">
          <ac:chgData name="Axel Kierkegaard" userId="a65633e50d65aace" providerId="LiveId" clId="{55C10FB3-23AF-3E46-93FB-0FD6282AD3AE}" dt="2023-11-29T15:49:33.247" v="219" actId="1076"/>
          <ac:spMkLst>
            <pc:docMk/>
            <pc:sldMk cId="1241846785" sldId="280"/>
            <ac:spMk id="12" creationId="{03EF5A64-AB20-CEEF-E4AC-14B0ABC046CA}"/>
          </ac:spMkLst>
        </pc:spChg>
        <pc:spChg chg="add del mod">
          <ac:chgData name="Axel Kierkegaard" userId="a65633e50d65aace" providerId="LiveId" clId="{55C10FB3-23AF-3E46-93FB-0FD6282AD3AE}" dt="2023-11-29T19:06:14.097" v="1750" actId="478"/>
          <ac:spMkLst>
            <pc:docMk/>
            <pc:sldMk cId="1241846785" sldId="280"/>
            <ac:spMk id="14" creationId="{FB151475-33CC-7933-3DED-D045D4EE5680}"/>
          </ac:spMkLst>
        </pc:spChg>
        <pc:spChg chg="add del">
          <ac:chgData name="Axel Kierkegaard" userId="a65633e50d65aace" providerId="LiveId" clId="{55C10FB3-23AF-3E46-93FB-0FD6282AD3AE}" dt="2023-11-29T15:45:15.978" v="143" actId="26606"/>
          <ac:spMkLst>
            <pc:docMk/>
            <pc:sldMk cId="1241846785" sldId="280"/>
            <ac:spMk id="15" creationId="{80CCAACE-815D-4A79-875A-B7EFC28F7D2B}"/>
          </ac:spMkLst>
        </pc:spChg>
        <pc:spChg chg="add del">
          <ac:chgData name="Axel Kierkegaard" userId="a65633e50d65aace" providerId="LiveId" clId="{55C10FB3-23AF-3E46-93FB-0FD6282AD3AE}" dt="2023-11-29T15:45:20.352" v="145" actId="26606"/>
          <ac:spMkLst>
            <pc:docMk/>
            <pc:sldMk cId="1241846785" sldId="280"/>
            <ac:spMk id="17" creationId="{8DBEAE55-3EA1-41D7-A212-5F7D8986C1F2}"/>
          </ac:spMkLst>
        </pc:spChg>
        <pc:spChg chg="add del">
          <ac:chgData name="Axel Kierkegaard" userId="a65633e50d65aace" providerId="LiveId" clId="{55C10FB3-23AF-3E46-93FB-0FD6282AD3AE}" dt="2023-11-29T15:45:20.352" v="145" actId="26606"/>
          <ac:spMkLst>
            <pc:docMk/>
            <pc:sldMk cId="1241846785" sldId="280"/>
            <ac:spMk id="18" creationId="{7AA67C3D-6D28-4C64-81F8-295FC9396EB6}"/>
          </ac:spMkLst>
        </pc:spChg>
        <pc:spChg chg="add del">
          <ac:chgData name="Axel Kierkegaard" userId="a65633e50d65aace" providerId="LiveId" clId="{55C10FB3-23AF-3E46-93FB-0FD6282AD3AE}" dt="2023-11-29T15:45:20.352" v="145" actId="26606"/>
          <ac:spMkLst>
            <pc:docMk/>
            <pc:sldMk cId="1241846785" sldId="280"/>
            <ac:spMk id="19" creationId="{CFC5F0E7-644F-4101-BE72-12825CF537E7}"/>
          </ac:spMkLst>
        </pc:spChg>
        <pc:spChg chg="add del">
          <ac:chgData name="Axel Kierkegaard" userId="a65633e50d65aace" providerId="LiveId" clId="{55C10FB3-23AF-3E46-93FB-0FD6282AD3AE}" dt="2023-11-29T15:45:20.352" v="145" actId="26606"/>
          <ac:spMkLst>
            <pc:docMk/>
            <pc:sldMk cId="1241846785" sldId="280"/>
            <ac:spMk id="21" creationId="{74283919-7E00-4FC2-BFC9-3F56E58808F7}"/>
          </ac:spMkLst>
        </pc:spChg>
        <pc:spChg chg="add del">
          <ac:chgData name="Axel Kierkegaard" userId="a65633e50d65aace" providerId="LiveId" clId="{55C10FB3-23AF-3E46-93FB-0FD6282AD3AE}" dt="2023-11-29T15:45:20.352" v="145" actId="26606"/>
          <ac:spMkLst>
            <pc:docMk/>
            <pc:sldMk cId="1241846785" sldId="280"/>
            <ac:spMk id="23" creationId="{2217FF4A-5EDF-43B7-90EE-BDD9F1E9EAC2}"/>
          </ac:spMkLst>
        </pc:spChg>
        <pc:spChg chg="add del">
          <ac:chgData name="Axel Kierkegaard" userId="a65633e50d65aace" providerId="LiveId" clId="{55C10FB3-23AF-3E46-93FB-0FD6282AD3AE}" dt="2023-11-29T15:45:23.108" v="147" actId="26606"/>
          <ac:spMkLst>
            <pc:docMk/>
            <pc:sldMk cId="1241846785" sldId="280"/>
            <ac:spMk id="25" creationId="{854ECEBE-9353-406C-9313-02A517A310EF}"/>
          </ac:spMkLst>
        </pc:spChg>
        <pc:spChg chg="add del">
          <ac:chgData name="Axel Kierkegaard" userId="a65633e50d65aace" providerId="LiveId" clId="{55C10FB3-23AF-3E46-93FB-0FD6282AD3AE}" dt="2023-11-29T15:45:23.108" v="147" actId="26606"/>
          <ac:spMkLst>
            <pc:docMk/>
            <pc:sldMk cId="1241846785" sldId="280"/>
            <ac:spMk id="26" creationId="{86806086-A782-4311-A63B-1A68574D8067}"/>
          </ac:spMkLst>
        </pc:spChg>
        <pc:spChg chg="add del">
          <ac:chgData name="Axel Kierkegaard" userId="a65633e50d65aace" providerId="LiveId" clId="{55C10FB3-23AF-3E46-93FB-0FD6282AD3AE}" dt="2023-11-29T15:45:23.108" v="147" actId="26606"/>
          <ac:spMkLst>
            <pc:docMk/>
            <pc:sldMk cId="1241846785" sldId="280"/>
            <ac:spMk id="27" creationId="{CE71458B-DF80-43DF-9693-2EC3878ACAB5}"/>
          </ac:spMkLst>
        </pc:spChg>
        <pc:spChg chg="add del">
          <ac:chgData name="Axel Kierkegaard" userId="a65633e50d65aace" providerId="LiveId" clId="{55C10FB3-23AF-3E46-93FB-0FD6282AD3AE}" dt="2023-11-29T15:45:23.108" v="147" actId="26606"/>
          <ac:spMkLst>
            <pc:docMk/>
            <pc:sldMk cId="1241846785" sldId="280"/>
            <ac:spMk id="28" creationId="{DE1994AC-22D1-4B48-9EDA-BE373E704567}"/>
          </ac:spMkLst>
        </pc:spChg>
        <pc:spChg chg="add del">
          <ac:chgData name="Axel Kierkegaard" userId="a65633e50d65aace" providerId="LiveId" clId="{55C10FB3-23AF-3E46-93FB-0FD6282AD3AE}" dt="2023-11-29T15:45:23.108" v="147" actId="26606"/>
          <ac:spMkLst>
            <pc:docMk/>
            <pc:sldMk cId="1241846785" sldId="280"/>
            <ac:spMk id="29" creationId="{22220111-5018-4EB7-A38B-79BD37F7C095}"/>
          </ac:spMkLst>
        </pc:spChg>
        <pc:spChg chg="add del">
          <ac:chgData name="Axel Kierkegaard" userId="a65633e50d65aace" providerId="LiveId" clId="{55C10FB3-23AF-3E46-93FB-0FD6282AD3AE}" dt="2023-11-29T15:45:29.437" v="149" actId="26606"/>
          <ac:spMkLst>
            <pc:docMk/>
            <pc:sldMk cId="1241846785" sldId="280"/>
            <ac:spMk id="31" creationId="{42A4FC2C-047E-45A5-965D-8E1E3BF09BC6}"/>
          </ac:spMkLst>
        </pc:spChg>
        <pc:spChg chg="add del">
          <ac:chgData name="Axel Kierkegaard" userId="a65633e50d65aace" providerId="LiveId" clId="{55C10FB3-23AF-3E46-93FB-0FD6282AD3AE}" dt="2023-11-29T15:45:32.238" v="151" actId="26606"/>
          <ac:spMkLst>
            <pc:docMk/>
            <pc:sldMk cId="1241846785" sldId="280"/>
            <ac:spMk id="33" creationId="{22C6C9C9-83BF-4A6C-A1BF-C1735C61B4FF}"/>
          </ac:spMkLst>
        </pc:spChg>
        <pc:spChg chg="add del">
          <ac:chgData name="Axel Kierkegaard" userId="a65633e50d65aace" providerId="LiveId" clId="{55C10FB3-23AF-3E46-93FB-0FD6282AD3AE}" dt="2023-11-29T15:46:01.537" v="155" actId="26606"/>
          <ac:spMkLst>
            <pc:docMk/>
            <pc:sldMk cId="1241846785" sldId="280"/>
            <ac:spMk id="35" creationId="{2FAA70C3-2AD5-42D6-AC00-5977FEA4DA14}"/>
          </ac:spMkLst>
        </pc:spChg>
        <pc:spChg chg="add del">
          <ac:chgData name="Axel Kierkegaard" userId="a65633e50d65aace" providerId="LiveId" clId="{55C10FB3-23AF-3E46-93FB-0FD6282AD3AE}" dt="2023-11-29T15:46:01.537" v="155" actId="26606"/>
          <ac:spMkLst>
            <pc:docMk/>
            <pc:sldMk cId="1241846785" sldId="280"/>
            <ac:spMk id="36" creationId="{5D1D4658-32CD-4903-BDA6-7B54EEA4ED6F}"/>
          </ac:spMkLst>
        </pc:spChg>
        <pc:spChg chg="add del">
          <ac:chgData name="Axel Kierkegaard" userId="a65633e50d65aace" providerId="LiveId" clId="{55C10FB3-23AF-3E46-93FB-0FD6282AD3AE}" dt="2023-11-29T15:46:01.536" v="154" actId="26606"/>
          <ac:spMkLst>
            <pc:docMk/>
            <pc:sldMk cId="1241846785" sldId="280"/>
            <ac:spMk id="41" creationId="{80CCAACE-815D-4A79-875A-B7EFC28F7D2B}"/>
          </ac:spMkLst>
        </pc:spChg>
        <pc:picChg chg="add del mod">
          <ac:chgData name="Axel Kierkegaard" userId="a65633e50d65aace" providerId="LiveId" clId="{55C10FB3-23AF-3E46-93FB-0FD6282AD3AE}" dt="2023-11-29T15:44:35.605" v="134" actId="478"/>
          <ac:picMkLst>
            <pc:docMk/>
            <pc:sldMk cId="1241846785" sldId="280"/>
            <ac:picMk id="6" creationId="{2FDB40BF-D78F-CD58-7C7B-D98DE3FAB16D}"/>
          </ac:picMkLst>
        </pc:picChg>
        <pc:picChg chg="add mod ord modCrop">
          <ac:chgData name="Axel Kierkegaard" userId="a65633e50d65aace" providerId="LiveId" clId="{55C10FB3-23AF-3E46-93FB-0FD6282AD3AE}" dt="2023-12-04T13:33:30.394" v="8148"/>
          <ac:picMkLst>
            <pc:docMk/>
            <pc:sldMk cId="1241846785" sldId="280"/>
            <ac:picMk id="8" creationId="{05228528-CA5B-8272-C09F-9A0060CD29DB}"/>
          </ac:picMkLst>
        </pc:picChg>
        <pc:picChg chg="add mod modCrop">
          <ac:chgData name="Axel Kierkegaard" userId="a65633e50d65aace" providerId="LiveId" clId="{55C10FB3-23AF-3E46-93FB-0FD6282AD3AE}" dt="2023-11-29T15:46:14.681" v="157" actId="18131"/>
          <ac:picMkLst>
            <pc:docMk/>
            <pc:sldMk cId="1241846785" sldId="280"/>
            <ac:picMk id="10" creationId="{0722BC2C-82A0-D738-A14F-B5BE9E1AE0D4}"/>
          </ac:picMkLst>
        </pc:picChg>
        <pc:picChg chg="add del mod">
          <ac:chgData name="Axel Kierkegaard" userId="a65633e50d65aace" providerId="LiveId" clId="{55C10FB3-23AF-3E46-93FB-0FD6282AD3AE}" dt="2023-11-29T19:03:18.925" v="1716" actId="478"/>
          <ac:picMkLst>
            <pc:docMk/>
            <pc:sldMk cId="1241846785" sldId="280"/>
            <ac:picMk id="13" creationId="{B0B4ABF9-80E7-6E8C-CF38-793A84F758CB}"/>
          </ac:picMkLst>
        </pc:picChg>
      </pc:sldChg>
      <pc:sldChg chg="addSp delSp modSp new mod setBg modAnim">
        <pc:chgData name="Axel Kierkegaard" userId="a65633e50d65aace" providerId="LiveId" clId="{55C10FB3-23AF-3E46-93FB-0FD6282AD3AE}" dt="2023-12-02T20:23:43.871" v="7449" actId="1037"/>
        <pc:sldMkLst>
          <pc:docMk/>
          <pc:sldMk cId="1004939775" sldId="281"/>
        </pc:sldMkLst>
        <pc:spChg chg="del">
          <ac:chgData name="Axel Kierkegaard" userId="a65633e50d65aace" providerId="LiveId" clId="{55C10FB3-23AF-3E46-93FB-0FD6282AD3AE}" dt="2023-11-29T15:51:36.467" v="226" actId="478"/>
          <ac:spMkLst>
            <pc:docMk/>
            <pc:sldMk cId="1004939775" sldId="281"/>
            <ac:spMk id="2" creationId="{F1F992E1-05E5-ED58-FFAC-C20288181BDE}"/>
          </ac:spMkLst>
        </pc:spChg>
        <pc:spChg chg="del">
          <ac:chgData name="Axel Kierkegaard" userId="a65633e50d65aace" providerId="LiveId" clId="{55C10FB3-23AF-3E46-93FB-0FD6282AD3AE}" dt="2023-11-29T15:51:35.160" v="225" actId="478"/>
          <ac:spMkLst>
            <pc:docMk/>
            <pc:sldMk cId="1004939775" sldId="281"/>
            <ac:spMk id="3" creationId="{0A818494-F183-FF88-6756-4329C50A8DDA}"/>
          </ac:spMkLst>
        </pc:spChg>
        <pc:spChg chg="add mod">
          <ac:chgData name="Axel Kierkegaard" userId="a65633e50d65aace" providerId="LiveId" clId="{55C10FB3-23AF-3E46-93FB-0FD6282AD3AE}" dt="2023-11-29T16:36:10.151" v="1129" actId="404"/>
          <ac:spMkLst>
            <pc:docMk/>
            <pc:sldMk cId="1004939775" sldId="281"/>
            <ac:spMk id="8" creationId="{71E83470-DAC4-8C2A-8544-D0B164CF7316}"/>
          </ac:spMkLst>
        </pc:spChg>
        <pc:spChg chg="add mod">
          <ac:chgData name="Axel Kierkegaard" userId="a65633e50d65aace" providerId="LiveId" clId="{55C10FB3-23AF-3E46-93FB-0FD6282AD3AE}" dt="2023-11-29T18:57:16.812" v="1591" actId="1076"/>
          <ac:spMkLst>
            <pc:docMk/>
            <pc:sldMk cId="1004939775" sldId="281"/>
            <ac:spMk id="9" creationId="{2ACA051F-9D47-76BA-F8C7-28FA57736F03}"/>
          </ac:spMkLst>
        </pc:spChg>
        <pc:spChg chg="add mod">
          <ac:chgData name="Axel Kierkegaard" userId="a65633e50d65aace" providerId="LiveId" clId="{55C10FB3-23AF-3E46-93FB-0FD6282AD3AE}" dt="2023-11-29T18:59:31.120" v="1710" actId="20577"/>
          <ac:spMkLst>
            <pc:docMk/>
            <pc:sldMk cId="1004939775" sldId="281"/>
            <ac:spMk id="10" creationId="{CFC951A6-F574-4D55-FF7E-222E68C594F2}"/>
          </ac:spMkLst>
        </pc:spChg>
        <pc:grpChg chg="add del mod">
          <ac:chgData name="Axel Kierkegaard" userId="a65633e50d65aace" providerId="LiveId" clId="{55C10FB3-23AF-3E46-93FB-0FD6282AD3AE}" dt="2023-12-02T20:23:25.550" v="7429" actId="21"/>
          <ac:grpSpMkLst>
            <pc:docMk/>
            <pc:sldMk cId="1004939775" sldId="281"/>
            <ac:grpSpMk id="5" creationId="{4D62BD1D-0418-E50B-3E30-F04BE1470E5C}"/>
          </ac:grpSpMkLst>
        </pc:grpChg>
        <pc:picChg chg="add mod">
          <ac:chgData name="Axel Kierkegaard" userId="a65633e50d65aace" providerId="LiveId" clId="{55C10FB3-23AF-3E46-93FB-0FD6282AD3AE}" dt="2023-12-02T20:23:43.871" v="7449" actId="1037"/>
          <ac:picMkLst>
            <pc:docMk/>
            <pc:sldMk cId="1004939775" sldId="281"/>
            <ac:picMk id="2" creationId="{ED7C6A71-A0D2-D11C-C29B-8FABDC91D179}"/>
          </ac:picMkLst>
        </pc:picChg>
        <pc:picChg chg="add mod">
          <ac:chgData name="Axel Kierkegaard" userId="a65633e50d65aace" providerId="LiveId" clId="{55C10FB3-23AF-3E46-93FB-0FD6282AD3AE}" dt="2023-11-29T16:39:22.026" v="1221" actId="1076"/>
          <ac:picMkLst>
            <pc:docMk/>
            <pc:sldMk cId="1004939775" sldId="281"/>
            <ac:picMk id="4" creationId="{4E130790-8CD7-A125-F27B-557149A23EC9}"/>
          </ac:picMkLst>
        </pc:picChg>
        <pc:picChg chg="mod">
          <ac:chgData name="Axel Kierkegaard" userId="a65633e50d65aace" providerId="LiveId" clId="{55C10FB3-23AF-3E46-93FB-0FD6282AD3AE}" dt="2023-11-29T15:51:37.102" v="227"/>
          <ac:picMkLst>
            <pc:docMk/>
            <pc:sldMk cId="1004939775" sldId="281"/>
            <ac:picMk id="6" creationId="{29B062E2-482E-1CD5-C4A8-68372E64BA78}"/>
          </ac:picMkLst>
        </pc:picChg>
        <pc:picChg chg="mod">
          <ac:chgData name="Axel Kierkegaard" userId="a65633e50d65aace" providerId="LiveId" clId="{55C10FB3-23AF-3E46-93FB-0FD6282AD3AE}" dt="2023-11-29T15:51:37.102" v="227"/>
          <ac:picMkLst>
            <pc:docMk/>
            <pc:sldMk cId="1004939775" sldId="281"/>
            <ac:picMk id="7" creationId="{C1477F71-4DFF-2FA2-017C-9FBCFF527D79}"/>
          </ac:picMkLst>
        </pc:picChg>
      </pc:sldChg>
      <pc:sldChg chg="addSp delSp modSp new mod setBg modAnim">
        <pc:chgData name="Axel Kierkegaard" userId="a65633e50d65aace" providerId="LiveId" clId="{55C10FB3-23AF-3E46-93FB-0FD6282AD3AE}" dt="2023-12-02T20:21:17.708" v="7421" actId="1036"/>
        <pc:sldMkLst>
          <pc:docMk/>
          <pc:sldMk cId="338160444" sldId="282"/>
        </pc:sldMkLst>
        <pc:spChg chg="del">
          <ac:chgData name="Axel Kierkegaard" userId="a65633e50d65aace" providerId="LiveId" clId="{55C10FB3-23AF-3E46-93FB-0FD6282AD3AE}" dt="2023-11-29T16:00:55.300" v="592" actId="478"/>
          <ac:spMkLst>
            <pc:docMk/>
            <pc:sldMk cId="338160444" sldId="282"/>
            <ac:spMk id="2" creationId="{5EDBB2B5-6C0D-66F6-7C16-701ABF1D4E10}"/>
          </ac:spMkLst>
        </pc:spChg>
        <pc:spChg chg="del">
          <ac:chgData name="Axel Kierkegaard" userId="a65633e50d65aace" providerId="LiveId" clId="{55C10FB3-23AF-3E46-93FB-0FD6282AD3AE}" dt="2023-11-29T16:00:54.022" v="591" actId="478"/>
          <ac:spMkLst>
            <pc:docMk/>
            <pc:sldMk cId="338160444" sldId="282"/>
            <ac:spMk id="3" creationId="{CA8DF6CC-AF22-54DC-BB77-FCC0E5CF841D}"/>
          </ac:spMkLst>
        </pc:spChg>
        <pc:spChg chg="add del">
          <ac:chgData name="Axel Kierkegaard" userId="a65633e50d65aace" providerId="LiveId" clId="{55C10FB3-23AF-3E46-93FB-0FD6282AD3AE}" dt="2023-11-29T16:23:02.099" v="916" actId="478"/>
          <ac:spMkLst>
            <pc:docMk/>
            <pc:sldMk cId="338160444" sldId="282"/>
            <ac:spMk id="7" creationId="{4C5F8A4F-DCCF-4CD7-93EB-781362158EF6}"/>
          </ac:spMkLst>
        </pc:spChg>
        <pc:spChg chg="add mod">
          <ac:chgData name="Axel Kierkegaard" userId="a65633e50d65aace" providerId="LiveId" clId="{55C10FB3-23AF-3E46-93FB-0FD6282AD3AE}" dt="2023-11-29T16:04:21.577" v="642" actId="2085"/>
          <ac:spMkLst>
            <pc:docMk/>
            <pc:sldMk cId="338160444" sldId="282"/>
            <ac:spMk id="10" creationId="{42099A24-5D08-1CB5-8477-97CD709E45F3}"/>
          </ac:spMkLst>
        </pc:spChg>
        <pc:spChg chg="add mod">
          <ac:chgData name="Axel Kierkegaard" userId="a65633e50d65aace" providerId="LiveId" clId="{55C10FB3-23AF-3E46-93FB-0FD6282AD3AE}" dt="2023-11-29T16:23:42.361" v="931" actId="1036"/>
          <ac:spMkLst>
            <pc:docMk/>
            <pc:sldMk cId="338160444" sldId="282"/>
            <ac:spMk id="29" creationId="{371547C1-6649-2C1D-F84C-F55CCB34C092}"/>
          </ac:spMkLst>
        </pc:spChg>
        <pc:spChg chg="add del mod">
          <ac:chgData name="Axel Kierkegaard" userId="a65633e50d65aace" providerId="LiveId" clId="{55C10FB3-23AF-3E46-93FB-0FD6282AD3AE}" dt="2023-11-29T16:23:27.927" v="924" actId="478"/>
          <ac:spMkLst>
            <pc:docMk/>
            <pc:sldMk cId="338160444" sldId="282"/>
            <ac:spMk id="30" creationId="{8CC87857-727A-CF08-DBD2-614C2F385B03}"/>
          </ac:spMkLst>
        </pc:spChg>
        <pc:spChg chg="add mod">
          <ac:chgData name="Axel Kierkegaard" userId="a65633e50d65aace" providerId="LiveId" clId="{55C10FB3-23AF-3E46-93FB-0FD6282AD3AE}" dt="2023-11-29T16:23:38.658" v="928" actId="14100"/>
          <ac:spMkLst>
            <pc:docMk/>
            <pc:sldMk cId="338160444" sldId="282"/>
            <ac:spMk id="31" creationId="{921E5B34-FBCE-055B-B93F-336332EDF29B}"/>
          </ac:spMkLst>
        </pc:spChg>
        <pc:spChg chg="add mod">
          <ac:chgData name="Axel Kierkegaard" userId="a65633e50d65aace" providerId="LiveId" clId="{55C10FB3-23AF-3E46-93FB-0FD6282AD3AE}" dt="2023-11-29T16:23:45.890" v="933" actId="1076"/>
          <ac:spMkLst>
            <pc:docMk/>
            <pc:sldMk cId="338160444" sldId="282"/>
            <ac:spMk id="32" creationId="{87425BC6-0344-A59B-2870-3849501CBD7D}"/>
          </ac:spMkLst>
        </pc:spChg>
        <pc:spChg chg="add mod">
          <ac:chgData name="Axel Kierkegaard" userId="a65633e50d65aace" providerId="LiveId" clId="{55C10FB3-23AF-3E46-93FB-0FD6282AD3AE}" dt="2023-12-02T20:19:43.027" v="7397" actId="167"/>
          <ac:spMkLst>
            <pc:docMk/>
            <pc:sldMk cId="338160444" sldId="282"/>
            <ac:spMk id="33" creationId="{E02FF4B0-158E-CA77-8E9D-F7C70A7B9FA2}"/>
          </ac:spMkLst>
        </pc:spChg>
        <pc:grpChg chg="add mod">
          <ac:chgData name="Axel Kierkegaard" userId="a65633e50d65aace" providerId="LiveId" clId="{55C10FB3-23AF-3E46-93FB-0FD6282AD3AE}" dt="2023-12-02T20:20:04.198" v="7401" actId="167"/>
          <ac:grpSpMkLst>
            <pc:docMk/>
            <pc:sldMk cId="338160444" sldId="282"/>
            <ac:grpSpMk id="11" creationId="{E4FA0B84-2558-9327-E5D1-2ED2F3E946CD}"/>
          </ac:grpSpMkLst>
        </pc:grpChg>
        <pc:graphicFrameChg chg="add del modGraphic">
          <ac:chgData name="Axel Kierkegaard" userId="a65633e50d65aace" providerId="LiveId" clId="{55C10FB3-23AF-3E46-93FB-0FD6282AD3AE}" dt="2023-11-29T16:17:50.150" v="675" actId="478"/>
          <ac:graphicFrameMkLst>
            <pc:docMk/>
            <pc:sldMk cId="338160444" sldId="282"/>
            <ac:graphicFrameMk id="14" creationId="{641FE38A-3537-32C5-79A5-E3BDC8DAECBC}"/>
          </ac:graphicFrameMkLst>
        </pc:graphicFrameChg>
        <pc:graphicFrameChg chg="add del mod modGraphic">
          <ac:chgData name="Axel Kierkegaard" userId="a65633e50d65aace" providerId="LiveId" clId="{55C10FB3-23AF-3E46-93FB-0FD6282AD3AE}" dt="2023-11-29T16:18:26.681" v="681" actId="478"/>
          <ac:graphicFrameMkLst>
            <pc:docMk/>
            <pc:sldMk cId="338160444" sldId="282"/>
            <ac:graphicFrameMk id="15" creationId="{9987F39B-1E9C-E99A-5EB5-D4C3148BE193}"/>
          </ac:graphicFrameMkLst>
        </pc:graphicFrameChg>
        <pc:graphicFrameChg chg="add mod modGraphic">
          <ac:chgData name="Axel Kierkegaard" userId="a65633e50d65aace" providerId="LiveId" clId="{55C10FB3-23AF-3E46-93FB-0FD6282AD3AE}" dt="2023-12-02T20:21:09.566" v="7410" actId="1035"/>
          <ac:graphicFrameMkLst>
            <pc:docMk/>
            <pc:sldMk cId="338160444" sldId="282"/>
            <ac:graphicFrameMk id="16" creationId="{BE653609-F2EC-5DFA-668C-02685CCEAE80}"/>
          </ac:graphicFrameMkLst>
        </pc:graphicFrameChg>
        <pc:picChg chg="add del mod">
          <ac:chgData name="Axel Kierkegaard" userId="a65633e50d65aace" providerId="LiveId" clId="{55C10FB3-23AF-3E46-93FB-0FD6282AD3AE}" dt="2023-11-29T16:04:58.452" v="647" actId="478"/>
          <ac:picMkLst>
            <pc:docMk/>
            <pc:sldMk cId="338160444" sldId="282"/>
            <ac:picMk id="4" creationId="{99D1D31B-91E4-5F42-A717-B635376C74DB}"/>
          </ac:picMkLst>
        </pc:picChg>
        <pc:picChg chg="add mod modCrop">
          <ac:chgData name="Axel Kierkegaard" userId="a65633e50d65aace" providerId="LiveId" clId="{55C10FB3-23AF-3E46-93FB-0FD6282AD3AE}" dt="2023-11-29T16:03:48.862" v="637" actId="1036"/>
          <ac:picMkLst>
            <pc:docMk/>
            <pc:sldMk cId="338160444" sldId="282"/>
            <ac:picMk id="6" creationId="{4469D795-788A-C43E-47D0-45DF3E03A51F}"/>
          </ac:picMkLst>
        </pc:picChg>
        <pc:picChg chg="add mod modCrop">
          <ac:chgData name="Axel Kierkegaard" userId="a65633e50d65aace" providerId="LiveId" clId="{55C10FB3-23AF-3E46-93FB-0FD6282AD3AE}" dt="2023-11-29T16:05:30.217" v="656" actId="732"/>
          <ac:picMkLst>
            <pc:docMk/>
            <pc:sldMk cId="338160444" sldId="282"/>
            <ac:picMk id="8" creationId="{17A5BD76-B3AA-DA16-9CEF-DE2C13E99B9C}"/>
          </ac:picMkLst>
        </pc:picChg>
        <pc:picChg chg="add del mod">
          <ac:chgData name="Axel Kierkegaard" userId="a65633e50d65aace" providerId="LiveId" clId="{55C10FB3-23AF-3E46-93FB-0FD6282AD3AE}" dt="2023-11-29T16:04:00.087" v="639"/>
          <ac:picMkLst>
            <pc:docMk/>
            <pc:sldMk cId="338160444" sldId="282"/>
            <ac:picMk id="9" creationId="{00DF0074-A55B-297B-1096-59A4DC156425}"/>
          </ac:picMkLst>
        </pc:picChg>
        <pc:picChg chg="add mod">
          <ac:chgData name="Axel Kierkegaard" userId="a65633e50d65aace" providerId="LiveId" clId="{55C10FB3-23AF-3E46-93FB-0FD6282AD3AE}" dt="2023-12-01T15:29:21.787" v="5032" actId="14100"/>
          <ac:picMkLst>
            <pc:docMk/>
            <pc:sldMk cId="338160444" sldId="282"/>
            <ac:picMk id="12" creationId="{FB9DF2F7-CA2E-8F2B-5098-5945B88F785C}"/>
          </ac:picMkLst>
        </pc:picChg>
        <pc:inkChg chg="add del">
          <ac:chgData name="Axel Kierkegaard" userId="a65633e50d65aace" providerId="LiveId" clId="{55C10FB3-23AF-3E46-93FB-0FD6282AD3AE}" dt="2023-11-29T16:21:41.918" v="907" actId="9405"/>
          <ac:inkMkLst>
            <pc:docMk/>
            <pc:sldMk cId="338160444" sldId="282"/>
            <ac:inkMk id="24" creationId="{5F4BF480-FA78-91D4-ADF7-1E74CF43313C}"/>
          </ac:inkMkLst>
        </pc:inkChg>
        <pc:inkChg chg="add del">
          <ac:chgData name="Axel Kierkegaard" userId="a65633e50d65aace" providerId="LiveId" clId="{55C10FB3-23AF-3E46-93FB-0FD6282AD3AE}" dt="2023-11-29T16:21:55.613" v="909" actId="9405"/>
          <ac:inkMkLst>
            <pc:docMk/>
            <pc:sldMk cId="338160444" sldId="282"/>
            <ac:inkMk id="25" creationId="{4BFF98FB-266C-ACB0-7191-AE129A62CDD5}"/>
          </ac:inkMkLst>
        </pc:inkChg>
        <pc:inkChg chg="add del">
          <ac:chgData name="Axel Kierkegaard" userId="a65633e50d65aace" providerId="LiveId" clId="{55C10FB3-23AF-3E46-93FB-0FD6282AD3AE}" dt="2023-11-29T16:22:08.809" v="911" actId="9405"/>
          <ac:inkMkLst>
            <pc:docMk/>
            <pc:sldMk cId="338160444" sldId="282"/>
            <ac:inkMk id="26" creationId="{7D9972EE-3F0A-EB14-49BA-B02A6ACB2BFA}"/>
          </ac:inkMkLst>
        </pc:inkChg>
        <pc:inkChg chg="add del">
          <ac:chgData name="Axel Kierkegaard" userId="a65633e50d65aace" providerId="LiveId" clId="{55C10FB3-23AF-3E46-93FB-0FD6282AD3AE}" dt="2023-11-29T16:22:13.204" v="913" actId="9405"/>
          <ac:inkMkLst>
            <pc:docMk/>
            <pc:sldMk cId="338160444" sldId="282"/>
            <ac:inkMk id="27" creationId="{BB2B2E8B-B485-F969-8575-A252C63F6E6F}"/>
          </ac:inkMkLst>
        </pc:inkChg>
        <pc:inkChg chg="add del">
          <ac:chgData name="Axel Kierkegaard" userId="a65633e50d65aace" providerId="LiveId" clId="{55C10FB3-23AF-3E46-93FB-0FD6282AD3AE}" dt="2023-11-29T16:22:44.689" v="915" actId="34122"/>
          <ac:inkMkLst>
            <pc:docMk/>
            <pc:sldMk cId="338160444" sldId="282"/>
            <ac:inkMk id="28" creationId="{5A7D0B0F-32E9-C11A-C359-F1A103D84ED0}"/>
          </ac:inkMkLst>
        </pc:inkChg>
        <pc:cxnChg chg="add del mod">
          <ac:chgData name="Axel Kierkegaard" userId="a65633e50d65aace" providerId="LiveId" clId="{55C10FB3-23AF-3E46-93FB-0FD6282AD3AE}" dt="2023-11-29T16:16:53.821" v="673" actId="478"/>
          <ac:cxnSpMkLst>
            <pc:docMk/>
            <pc:sldMk cId="338160444" sldId="282"/>
            <ac:cxnSpMk id="13" creationId="{60390B74-4B53-5867-EFED-71E0D40A24F5}"/>
          </ac:cxnSpMkLst>
        </pc:cxnChg>
        <pc:cxnChg chg="add mod">
          <ac:chgData name="Axel Kierkegaard" userId="a65633e50d65aace" providerId="LiveId" clId="{55C10FB3-23AF-3E46-93FB-0FD6282AD3AE}" dt="2023-12-02T20:21:13.420" v="7417" actId="1035"/>
          <ac:cxnSpMkLst>
            <pc:docMk/>
            <pc:sldMk cId="338160444" sldId="282"/>
            <ac:cxnSpMk id="18" creationId="{2E2CC845-05A8-5330-D3B4-6E6394C5D0E5}"/>
          </ac:cxnSpMkLst>
        </pc:cxnChg>
        <pc:cxnChg chg="add mod">
          <ac:chgData name="Axel Kierkegaard" userId="a65633e50d65aace" providerId="LiveId" clId="{55C10FB3-23AF-3E46-93FB-0FD6282AD3AE}" dt="2023-12-02T20:21:16.050" v="7420" actId="1035"/>
          <ac:cxnSpMkLst>
            <pc:docMk/>
            <pc:sldMk cId="338160444" sldId="282"/>
            <ac:cxnSpMk id="20" creationId="{7AD370E9-A3A4-5FF2-AF4F-8706015FC6A9}"/>
          </ac:cxnSpMkLst>
        </pc:cxnChg>
        <pc:cxnChg chg="add mod">
          <ac:chgData name="Axel Kierkegaard" userId="a65633e50d65aace" providerId="LiveId" clId="{55C10FB3-23AF-3E46-93FB-0FD6282AD3AE}" dt="2023-12-02T20:21:17.708" v="7421" actId="1036"/>
          <ac:cxnSpMkLst>
            <pc:docMk/>
            <pc:sldMk cId="338160444" sldId="282"/>
            <ac:cxnSpMk id="22" creationId="{360350F0-7AC6-062B-7E27-F2FDC8FA9944}"/>
          </ac:cxnSpMkLst>
        </pc:cxnChg>
      </pc:sldChg>
      <pc:sldChg chg="add del">
        <pc:chgData name="Axel Kierkegaard" userId="a65633e50d65aace" providerId="LiveId" clId="{55C10FB3-23AF-3E46-93FB-0FD6282AD3AE}" dt="2023-11-29T16:01:00.937" v="595"/>
        <pc:sldMkLst>
          <pc:docMk/>
          <pc:sldMk cId="2343375399" sldId="283"/>
        </pc:sldMkLst>
      </pc:sldChg>
      <pc:sldChg chg="addSp delSp modSp add mod modTransition setBg modAnim">
        <pc:chgData name="Axel Kierkegaard" userId="a65633e50d65aace" providerId="LiveId" clId="{55C10FB3-23AF-3E46-93FB-0FD6282AD3AE}" dt="2023-12-04T13:33:50.876" v="8184"/>
        <pc:sldMkLst>
          <pc:docMk/>
          <pc:sldMk cId="2984651524" sldId="283"/>
        </pc:sldMkLst>
        <pc:spChg chg="add del mod">
          <ac:chgData name="Axel Kierkegaard" userId="a65633e50d65aace" providerId="LiveId" clId="{55C10FB3-23AF-3E46-93FB-0FD6282AD3AE}" dt="2023-11-29T19:05:41.764" v="1741" actId="21"/>
          <ac:spMkLst>
            <pc:docMk/>
            <pc:sldMk cId="2984651524" sldId="283"/>
            <ac:spMk id="3" creationId="{7781D6E2-448E-FB39-1BE5-B339AB021E20}"/>
          </ac:spMkLst>
        </pc:spChg>
        <pc:spChg chg="mod">
          <ac:chgData name="Axel Kierkegaard" userId="a65633e50d65aace" providerId="LiveId" clId="{55C10FB3-23AF-3E46-93FB-0FD6282AD3AE}" dt="2023-11-29T19:04:15.202" v="1725" actId="26606"/>
          <ac:spMkLst>
            <pc:docMk/>
            <pc:sldMk cId="2984651524" sldId="283"/>
            <ac:spMk id="11" creationId="{240E4FF9-E436-F7AA-52CF-0FA664369028}"/>
          </ac:spMkLst>
        </pc:spChg>
        <pc:spChg chg="mod">
          <ac:chgData name="Axel Kierkegaard" userId="a65633e50d65aace" providerId="LiveId" clId="{55C10FB3-23AF-3E46-93FB-0FD6282AD3AE}" dt="2023-11-29T19:04:15.202" v="1725" actId="26606"/>
          <ac:spMkLst>
            <pc:docMk/>
            <pc:sldMk cId="2984651524" sldId="283"/>
            <ac:spMk id="12" creationId="{03EF5A64-AB20-CEEF-E4AC-14B0ABC046CA}"/>
          </ac:spMkLst>
        </pc:spChg>
        <pc:grpChg chg="add del">
          <ac:chgData name="Axel Kierkegaard" userId="a65633e50d65aace" providerId="LiveId" clId="{55C10FB3-23AF-3E46-93FB-0FD6282AD3AE}" dt="2023-11-29T19:04:15.202" v="1725" actId="26606"/>
          <ac:grpSpMkLst>
            <pc:docMk/>
            <pc:sldMk cId="2984651524" sldId="283"/>
            <ac:grpSpMk id="18" creationId="{792AA144-DDFF-C43B-6866-516C9091D065}"/>
          </ac:grpSpMkLst>
        </pc:grpChg>
        <pc:picChg chg="add mod modCrop">
          <ac:chgData name="Axel Kierkegaard" userId="a65633e50d65aace" providerId="LiveId" clId="{55C10FB3-23AF-3E46-93FB-0FD6282AD3AE}" dt="2023-12-04T13:33:50.876" v="8184"/>
          <ac:picMkLst>
            <pc:docMk/>
            <pc:sldMk cId="2984651524" sldId="283"/>
            <ac:picMk id="2" creationId="{D3290EA6-4359-13E2-BAF0-CA29DE51DC23}"/>
          </ac:picMkLst>
        </pc:picChg>
        <pc:picChg chg="del mod ord">
          <ac:chgData name="Axel Kierkegaard" userId="a65633e50d65aace" providerId="LiveId" clId="{55C10FB3-23AF-3E46-93FB-0FD6282AD3AE}" dt="2023-11-29T19:04:16.712" v="1726" actId="478"/>
          <ac:picMkLst>
            <pc:docMk/>
            <pc:sldMk cId="2984651524" sldId="283"/>
            <ac:picMk id="8" creationId="{05228528-CA5B-8272-C09F-9A0060CD29DB}"/>
          </ac:picMkLst>
        </pc:picChg>
        <pc:picChg chg="del">
          <ac:chgData name="Axel Kierkegaard" userId="a65633e50d65aace" providerId="LiveId" clId="{55C10FB3-23AF-3E46-93FB-0FD6282AD3AE}" dt="2023-11-29T19:03:40.541" v="1718" actId="478"/>
          <ac:picMkLst>
            <pc:docMk/>
            <pc:sldMk cId="2984651524" sldId="283"/>
            <ac:picMk id="10" creationId="{0722BC2C-82A0-D738-A14F-B5BE9E1AE0D4}"/>
          </ac:picMkLst>
        </pc:picChg>
        <pc:picChg chg="mod">
          <ac:chgData name="Axel Kierkegaard" userId="a65633e50d65aace" providerId="LiveId" clId="{55C10FB3-23AF-3E46-93FB-0FD6282AD3AE}" dt="2023-12-02T19:49:45.630" v="7325"/>
          <ac:picMkLst>
            <pc:docMk/>
            <pc:sldMk cId="2984651524" sldId="283"/>
            <ac:picMk id="13" creationId="{B0B4ABF9-80E7-6E8C-CF38-793A84F758CB}"/>
          </ac:picMkLst>
        </pc:picChg>
      </pc:sldChg>
      <pc:sldChg chg="addSp delSp modSp new mod ord setBg">
        <pc:chgData name="Axel Kierkegaard" userId="a65633e50d65aace" providerId="LiveId" clId="{55C10FB3-23AF-3E46-93FB-0FD6282AD3AE}" dt="2023-12-01T14:48:21.361" v="3304" actId="20578"/>
        <pc:sldMkLst>
          <pc:docMk/>
          <pc:sldMk cId="3859263861" sldId="284"/>
        </pc:sldMkLst>
        <pc:spChg chg="del">
          <ac:chgData name="Axel Kierkegaard" userId="a65633e50d65aace" providerId="LiveId" clId="{55C10FB3-23AF-3E46-93FB-0FD6282AD3AE}" dt="2023-11-29T20:11:28.248" v="1847" actId="478"/>
          <ac:spMkLst>
            <pc:docMk/>
            <pc:sldMk cId="3859263861" sldId="284"/>
            <ac:spMk id="2" creationId="{6E562E8E-DAA1-CB60-6162-A5C3D193ED8B}"/>
          </ac:spMkLst>
        </pc:spChg>
        <pc:spChg chg="del">
          <ac:chgData name="Axel Kierkegaard" userId="a65633e50d65aace" providerId="LiveId" clId="{55C10FB3-23AF-3E46-93FB-0FD6282AD3AE}" dt="2023-11-29T20:11:27.034" v="1846" actId="478"/>
          <ac:spMkLst>
            <pc:docMk/>
            <pc:sldMk cId="3859263861" sldId="284"/>
            <ac:spMk id="3" creationId="{45CA94D9-81C2-2D7A-025F-81A7D3042F77}"/>
          </ac:spMkLst>
        </pc:spChg>
        <pc:spChg chg="add mod">
          <ac:chgData name="Axel Kierkegaard" userId="a65633e50d65aace" providerId="LiveId" clId="{55C10FB3-23AF-3E46-93FB-0FD6282AD3AE}" dt="2023-11-29T20:34:58.997" v="2166" actId="1076"/>
          <ac:spMkLst>
            <pc:docMk/>
            <pc:sldMk cId="3859263861" sldId="284"/>
            <ac:spMk id="4" creationId="{A4F2B357-D4E0-06B1-6CEF-065A44C56E06}"/>
          </ac:spMkLst>
        </pc:spChg>
        <pc:spChg chg="add mod">
          <ac:chgData name="Axel Kierkegaard" userId="a65633e50d65aace" providerId="LiveId" clId="{55C10FB3-23AF-3E46-93FB-0FD6282AD3AE}" dt="2023-11-29T20:37:26.912" v="2261" actId="1076"/>
          <ac:spMkLst>
            <pc:docMk/>
            <pc:sldMk cId="3859263861" sldId="284"/>
            <ac:spMk id="6" creationId="{8A482280-BF4B-53F6-06B5-BC780F9AF78A}"/>
          </ac:spMkLst>
        </pc:spChg>
        <pc:spChg chg="add del mod">
          <ac:chgData name="Axel Kierkegaard" userId="a65633e50d65aace" providerId="LiveId" clId="{55C10FB3-23AF-3E46-93FB-0FD6282AD3AE}" dt="2023-11-29T20:37:26.912" v="2261" actId="1076"/>
          <ac:spMkLst>
            <pc:docMk/>
            <pc:sldMk cId="3859263861" sldId="284"/>
            <ac:spMk id="7" creationId="{FD2C4D17-D7B5-6409-228D-DFABA90392FA}"/>
          </ac:spMkLst>
        </pc:spChg>
        <pc:spChg chg="add del mod">
          <ac:chgData name="Axel Kierkegaard" userId="a65633e50d65aace" providerId="LiveId" clId="{55C10FB3-23AF-3E46-93FB-0FD6282AD3AE}" dt="2023-11-29T20:27:57.836" v="1980" actId="478"/>
          <ac:spMkLst>
            <pc:docMk/>
            <pc:sldMk cId="3859263861" sldId="284"/>
            <ac:spMk id="8" creationId="{E2287149-D36F-BDBC-5193-D21F40F3D298}"/>
          </ac:spMkLst>
        </pc:spChg>
        <pc:spChg chg="add mod">
          <ac:chgData name="Axel Kierkegaard" userId="a65633e50d65aace" providerId="LiveId" clId="{55C10FB3-23AF-3E46-93FB-0FD6282AD3AE}" dt="2023-11-29T20:37:26.912" v="2261" actId="1076"/>
          <ac:spMkLst>
            <pc:docMk/>
            <pc:sldMk cId="3859263861" sldId="284"/>
            <ac:spMk id="9" creationId="{B4D10A85-F5A9-B9DE-144D-CA9E0CED74A8}"/>
          </ac:spMkLst>
        </pc:spChg>
        <pc:spChg chg="add mod">
          <ac:chgData name="Axel Kierkegaard" userId="a65633e50d65aace" providerId="LiveId" clId="{55C10FB3-23AF-3E46-93FB-0FD6282AD3AE}" dt="2023-11-29T20:37:26.912" v="2261" actId="1076"/>
          <ac:spMkLst>
            <pc:docMk/>
            <pc:sldMk cId="3859263861" sldId="284"/>
            <ac:spMk id="10" creationId="{FA4773D3-E669-89A0-52E9-FC6DBC32054B}"/>
          </ac:spMkLst>
        </pc:spChg>
        <pc:spChg chg="add mod">
          <ac:chgData name="Axel Kierkegaard" userId="a65633e50d65aace" providerId="LiveId" clId="{55C10FB3-23AF-3E46-93FB-0FD6282AD3AE}" dt="2023-11-29T20:37:26.912" v="2261" actId="1076"/>
          <ac:spMkLst>
            <pc:docMk/>
            <pc:sldMk cId="3859263861" sldId="284"/>
            <ac:spMk id="11" creationId="{11B67A12-2F09-2766-4AB9-2F73BD2438C3}"/>
          </ac:spMkLst>
        </pc:spChg>
        <pc:spChg chg="add mod">
          <ac:chgData name="Axel Kierkegaard" userId="a65633e50d65aace" providerId="LiveId" clId="{55C10FB3-23AF-3E46-93FB-0FD6282AD3AE}" dt="2023-11-29T20:37:26.912" v="2261" actId="1076"/>
          <ac:spMkLst>
            <pc:docMk/>
            <pc:sldMk cId="3859263861" sldId="284"/>
            <ac:spMk id="12" creationId="{6A79AAFB-5066-42F8-CEAC-7358FEA5F6F2}"/>
          </ac:spMkLst>
        </pc:spChg>
        <pc:picChg chg="add mod">
          <ac:chgData name="Axel Kierkegaard" userId="a65633e50d65aace" providerId="LiveId" clId="{55C10FB3-23AF-3E46-93FB-0FD6282AD3AE}" dt="2023-11-29T20:37:26.912" v="2261" actId="1076"/>
          <ac:picMkLst>
            <pc:docMk/>
            <pc:sldMk cId="3859263861" sldId="284"/>
            <ac:picMk id="2050" creationId="{80761344-CEA1-60DC-206D-50992F832F8B}"/>
          </ac:picMkLst>
        </pc:picChg>
        <pc:picChg chg="add mod">
          <ac:chgData name="Axel Kierkegaard" userId="a65633e50d65aace" providerId="LiveId" clId="{55C10FB3-23AF-3E46-93FB-0FD6282AD3AE}" dt="2023-11-29T20:37:26.912" v="2261" actId="1076"/>
          <ac:picMkLst>
            <pc:docMk/>
            <pc:sldMk cId="3859263861" sldId="284"/>
            <ac:picMk id="2052" creationId="{931E3AC1-49DE-AB8B-405B-3404B859591D}"/>
          </ac:picMkLst>
        </pc:picChg>
        <pc:picChg chg="add mod">
          <ac:chgData name="Axel Kierkegaard" userId="a65633e50d65aace" providerId="LiveId" clId="{55C10FB3-23AF-3E46-93FB-0FD6282AD3AE}" dt="2023-11-29T20:37:26.912" v="2261" actId="1076"/>
          <ac:picMkLst>
            <pc:docMk/>
            <pc:sldMk cId="3859263861" sldId="284"/>
            <ac:picMk id="2054" creationId="{1E7A8467-B509-FB8A-435B-462C8D2DA1D0}"/>
          </ac:picMkLst>
        </pc:picChg>
        <pc:picChg chg="add mod">
          <ac:chgData name="Axel Kierkegaard" userId="a65633e50d65aace" providerId="LiveId" clId="{55C10FB3-23AF-3E46-93FB-0FD6282AD3AE}" dt="2023-11-29T20:37:26.912" v="2261" actId="1076"/>
          <ac:picMkLst>
            <pc:docMk/>
            <pc:sldMk cId="3859263861" sldId="284"/>
            <ac:picMk id="2056" creationId="{0DE73F55-F05F-8A7C-E503-8A8917E33788}"/>
          </ac:picMkLst>
        </pc:picChg>
        <pc:picChg chg="add del mod">
          <ac:chgData name="Axel Kierkegaard" userId="a65633e50d65aace" providerId="LiveId" clId="{55C10FB3-23AF-3E46-93FB-0FD6282AD3AE}" dt="2023-11-29T20:33:08.916" v="2069"/>
          <ac:picMkLst>
            <pc:docMk/>
            <pc:sldMk cId="3859263861" sldId="284"/>
            <ac:picMk id="2058" creationId="{63FCE37D-406C-DAF9-12A4-305270E7AA0D}"/>
          </ac:picMkLst>
        </pc:picChg>
      </pc:sldChg>
      <pc:sldChg chg="addSp delSp modSp mod modTransition setBg">
        <pc:chgData name="Axel Kierkegaard" userId="a65633e50d65aace" providerId="LiveId" clId="{55C10FB3-23AF-3E46-93FB-0FD6282AD3AE}" dt="2023-12-04T16:49:14.618" v="8206"/>
        <pc:sldMkLst>
          <pc:docMk/>
          <pc:sldMk cId="3380300780" sldId="285"/>
        </pc:sldMkLst>
        <pc:picChg chg="mod modCrop">
          <ac:chgData name="Axel Kierkegaard" userId="a65633e50d65aace" providerId="LiveId" clId="{55C10FB3-23AF-3E46-93FB-0FD6282AD3AE}" dt="2023-12-02T15:07:21.589" v="6424" actId="1076"/>
          <ac:picMkLst>
            <pc:docMk/>
            <pc:sldMk cId="3380300780" sldId="285"/>
            <ac:picMk id="4" creationId="{2C4396EF-28B7-CFCE-923A-D49607A73741}"/>
          </ac:picMkLst>
        </pc:picChg>
        <pc:picChg chg="del">
          <ac:chgData name="Axel Kierkegaard" userId="a65633e50d65aace" providerId="LiveId" clId="{55C10FB3-23AF-3E46-93FB-0FD6282AD3AE}" dt="2023-12-02T15:03:41.619" v="6396" actId="478"/>
          <ac:picMkLst>
            <pc:docMk/>
            <pc:sldMk cId="3380300780" sldId="285"/>
            <ac:picMk id="6" creationId="{C8F7FC41-5930-E83E-1FC6-E41C325C4710}"/>
          </ac:picMkLst>
        </pc:picChg>
        <pc:picChg chg="add mod">
          <ac:chgData name="Axel Kierkegaard" userId="a65633e50d65aace" providerId="LiveId" clId="{55C10FB3-23AF-3E46-93FB-0FD6282AD3AE}" dt="2023-12-02T15:24:17.766" v="6872" actId="207"/>
          <ac:picMkLst>
            <pc:docMk/>
            <pc:sldMk cId="3380300780" sldId="285"/>
            <ac:picMk id="8" creationId="{0B6BE016-D027-F7AF-BADB-7312B9CC20EA}"/>
          </ac:picMkLst>
        </pc:picChg>
        <pc:picChg chg="add mod modCrop">
          <ac:chgData name="Axel Kierkegaard" userId="a65633e50d65aace" providerId="LiveId" clId="{55C10FB3-23AF-3E46-93FB-0FD6282AD3AE}" dt="2023-12-02T15:07:28.507" v="6426" actId="1076"/>
          <ac:picMkLst>
            <pc:docMk/>
            <pc:sldMk cId="3380300780" sldId="285"/>
            <ac:picMk id="9" creationId="{C52286E4-87B6-63F0-FD79-1C41A0AAD528}"/>
          </ac:picMkLst>
        </pc:picChg>
      </pc:sldChg>
      <pc:sldChg chg="addSp delSp modSp mod ord modTransition setBg modAnim">
        <pc:chgData name="Axel Kierkegaard" userId="a65633e50d65aace" providerId="LiveId" clId="{55C10FB3-23AF-3E46-93FB-0FD6282AD3AE}" dt="2023-12-04T16:49:46.496" v="8210"/>
        <pc:sldMkLst>
          <pc:docMk/>
          <pc:sldMk cId="1424358108" sldId="286"/>
        </pc:sldMkLst>
        <pc:spChg chg="del">
          <ac:chgData name="Axel Kierkegaard" userId="a65633e50d65aace" providerId="LiveId" clId="{55C10FB3-23AF-3E46-93FB-0FD6282AD3AE}" dt="2023-12-02T14:07:49.679" v="5658" actId="478"/>
          <ac:spMkLst>
            <pc:docMk/>
            <pc:sldMk cId="1424358108" sldId="286"/>
            <ac:spMk id="2" creationId="{9C429E40-44F7-219B-F372-02227CDF0B71}"/>
          </ac:spMkLst>
        </pc:spChg>
        <pc:spChg chg="add del mod">
          <ac:chgData name="Axel Kierkegaard" userId="a65633e50d65aace" providerId="LiveId" clId="{55C10FB3-23AF-3E46-93FB-0FD6282AD3AE}" dt="2023-12-02T14:07:50.740" v="5659" actId="478"/>
          <ac:spMkLst>
            <pc:docMk/>
            <pc:sldMk cId="1424358108" sldId="286"/>
            <ac:spMk id="4" creationId="{D6073357-3B5C-4050-C22B-459ABE94195B}"/>
          </ac:spMkLst>
        </pc:spChg>
        <pc:spChg chg="add del mod">
          <ac:chgData name="Axel Kierkegaard" userId="a65633e50d65aace" providerId="LiveId" clId="{55C10FB3-23AF-3E46-93FB-0FD6282AD3AE}" dt="2023-12-02T14:07:56.866" v="5663"/>
          <ac:spMkLst>
            <pc:docMk/>
            <pc:sldMk cId="1424358108" sldId="286"/>
            <ac:spMk id="6" creationId="{17A348E3-157F-9F46-099E-96AD87F2E217}"/>
          </ac:spMkLst>
        </pc:spChg>
        <pc:spChg chg="add mod">
          <ac:chgData name="Axel Kierkegaard" userId="a65633e50d65aace" providerId="LiveId" clId="{55C10FB3-23AF-3E46-93FB-0FD6282AD3AE}" dt="2023-12-02T14:33:22.129" v="6149" actId="1037"/>
          <ac:spMkLst>
            <pc:docMk/>
            <pc:sldMk cId="1424358108" sldId="286"/>
            <ac:spMk id="8" creationId="{B0278A0D-E66A-1CA2-B429-FF986BB03E7F}"/>
          </ac:spMkLst>
        </pc:spChg>
        <pc:spChg chg="add mod">
          <ac:chgData name="Axel Kierkegaard" userId="a65633e50d65aace" providerId="LiveId" clId="{55C10FB3-23AF-3E46-93FB-0FD6282AD3AE}" dt="2023-12-02T14:18:08.540" v="5896" actId="1076"/>
          <ac:spMkLst>
            <pc:docMk/>
            <pc:sldMk cId="1424358108" sldId="286"/>
            <ac:spMk id="9" creationId="{B8679941-A0F0-4FE2-241F-EC390F9AE93C}"/>
          </ac:spMkLst>
        </pc:spChg>
        <pc:spChg chg="add mod">
          <ac:chgData name="Axel Kierkegaard" userId="a65633e50d65aace" providerId="LiveId" clId="{55C10FB3-23AF-3E46-93FB-0FD6282AD3AE}" dt="2023-12-02T14:27:14.146" v="5999" actId="1038"/>
          <ac:spMkLst>
            <pc:docMk/>
            <pc:sldMk cId="1424358108" sldId="286"/>
            <ac:spMk id="10" creationId="{E502387A-5253-5682-C9D8-1FEA984FB6C9}"/>
          </ac:spMkLst>
        </pc:spChg>
        <pc:spChg chg="add mod">
          <ac:chgData name="Axel Kierkegaard" userId="a65633e50d65aace" providerId="LiveId" clId="{55C10FB3-23AF-3E46-93FB-0FD6282AD3AE}" dt="2023-12-02T14:32:17.138" v="6139" actId="20577"/>
          <ac:spMkLst>
            <pc:docMk/>
            <pc:sldMk cId="1424358108" sldId="286"/>
            <ac:spMk id="11" creationId="{DFD4C153-D2E8-0E9C-A401-A145F7C40A91}"/>
          </ac:spMkLst>
        </pc:spChg>
        <pc:spChg chg="add mod">
          <ac:chgData name="Axel Kierkegaard" userId="a65633e50d65aace" providerId="LiveId" clId="{55C10FB3-23AF-3E46-93FB-0FD6282AD3AE}" dt="2023-12-02T14:32:13.507" v="6136" actId="1076"/>
          <ac:spMkLst>
            <pc:docMk/>
            <pc:sldMk cId="1424358108" sldId="286"/>
            <ac:spMk id="12" creationId="{7EE0FBF5-09B6-72D5-A324-8685DF66C2AB}"/>
          </ac:spMkLst>
        </pc:spChg>
        <pc:spChg chg="add mod">
          <ac:chgData name="Axel Kierkegaard" userId="a65633e50d65aace" providerId="LiveId" clId="{55C10FB3-23AF-3E46-93FB-0FD6282AD3AE}" dt="2023-12-02T14:34:17.234" v="6194" actId="1076"/>
          <ac:spMkLst>
            <pc:docMk/>
            <pc:sldMk cId="1424358108" sldId="286"/>
            <ac:spMk id="13" creationId="{9E19A877-FB08-2E47-C117-EA085F3E7EA9}"/>
          </ac:spMkLst>
        </pc:spChg>
        <pc:spChg chg="add mod">
          <ac:chgData name="Axel Kierkegaard" userId="a65633e50d65aace" providerId="LiveId" clId="{55C10FB3-23AF-3E46-93FB-0FD6282AD3AE}" dt="2023-12-02T14:47:31.284" v="6313" actId="1076"/>
          <ac:spMkLst>
            <pc:docMk/>
            <pc:sldMk cId="1424358108" sldId="286"/>
            <ac:spMk id="18" creationId="{CC4060A8-0816-F7EF-6A72-C633F09F82F9}"/>
          </ac:spMkLst>
        </pc:spChg>
        <pc:spChg chg="add mod">
          <ac:chgData name="Axel Kierkegaard" userId="a65633e50d65aace" providerId="LiveId" clId="{55C10FB3-23AF-3E46-93FB-0FD6282AD3AE}" dt="2023-12-02T14:47:45.326" v="6345" actId="1076"/>
          <ac:spMkLst>
            <pc:docMk/>
            <pc:sldMk cId="1424358108" sldId="286"/>
            <ac:spMk id="19" creationId="{31DCD68D-2799-E5CE-FA13-DC50EC9D6B35}"/>
          </ac:spMkLst>
        </pc:spChg>
        <pc:spChg chg="add mod">
          <ac:chgData name="Axel Kierkegaard" userId="a65633e50d65aace" providerId="LiveId" clId="{55C10FB3-23AF-3E46-93FB-0FD6282AD3AE}" dt="2023-12-02T14:48:06.115" v="6391" actId="1076"/>
          <ac:spMkLst>
            <pc:docMk/>
            <pc:sldMk cId="1424358108" sldId="286"/>
            <ac:spMk id="20" creationId="{96FA5BA4-605A-8D0A-C1E8-009F86145343}"/>
          </ac:spMkLst>
        </pc:spChg>
        <pc:graphicFrameChg chg="add del mod">
          <ac:chgData name="Axel Kierkegaard" userId="a65633e50d65aace" providerId="LiveId" clId="{55C10FB3-23AF-3E46-93FB-0FD6282AD3AE}" dt="2023-12-02T14:08:01.866" v="5665" actId="478"/>
          <ac:graphicFrameMkLst>
            <pc:docMk/>
            <pc:sldMk cId="1424358108" sldId="286"/>
            <ac:graphicFrameMk id="5" creationId="{85052E44-1DD7-BA5B-53F5-AEC564D67C4F}"/>
          </ac:graphicFrameMkLst>
        </pc:graphicFrameChg>
        <pc:graphicFrameChg chg="add mod modGraphic">
          <ac:chgData name="Axel Kierkegaard" userId="a65633e50d65aace" providerId="LiveId" clId="{55C10FB3-23AF-3E46-93FB-0FD6282AD3AE}" dt="2023-12-02T14:30:20.141" v="6031" actId="20577"/>
          <ac:graphicFrameMkLst>
            <pc:docMk/>
            <pc:sldMk cId="1424358108" sldId="286"/>
            <ac:graphicFrameMk id="7" creationId="{8440BCDB-8149-59FF-CC9F-D3F505A86413}"/>
          </ac:graphicFrameMkLst>
        </pc:graphicFrameChg>
        <pc:picChg chg="add del mod">
          <ac:chgData name="Axel Kierkegaard" userId="a65633e50d65aace" providerId="LiveId" clId="{55C10FB3-23AF-3E46-93FB-0FD6282AD3AE}" dt="2023-12-02T14:37:38.714" v="6243" actId="478"/>
          <ac:picMkLst>
            <pc:docMk/>
            <pc:sldMk cId="1424358108" sldId="286"/>
            <ac:picMk id="15" creationId="{6AE70776-E0B6-2804-E31F-18940FE88FC9}"/>
          </ac:picMkLst>
        </pc:picChg>
        <pc:picChg chg="add mod">
          <ac:chgData name="Axel Kierkegaard" userId="a65633e50d65aace" providerId="LiveId" clId="{55C10FB3-23AF-3E46-93FB-0FD6282AD3AE}" dt="2023-12-02T14:38:12.204" v="6248" actId="167"/>
          <ac:picMkLst>
            <pc:docMk/>
            <pc:sldMk cId="1424358108" sldId="286"/>
            <ac:picMk id="17" creationId="{18A0DD6C-8E1A-702B-423D-4AC995CEFB93}"/>
          </ac:picMkLst>
        </pc:picChg>
        <pc:picChg chg="add mod">
          <ac:chgData name="Axel Kierkegaard" userId="a65633e50d65aace" providerId="LiveId" clId="{55C10FB3-23AF-3E46-93FB-0FD6282AD3AE}" dt="2023-12-02T14:15:16.034" v="5858" actId="1076"/>
          <ac:picMkLst>
            <pc:docMk/>
            <pc:sldMk cId="1424358108" sldId="286"/>
            <ac:picMk id="2050" creationId="{5FA53E13-FB5A-BA83-9C24-EAA206F75ABB}"/>
          </ac:picMkLst>
        </pc:picChg>
      </pc:sldChg>
      <pc:sldChg chg="modSp mod">
        <pc:chgData name="Axel Kierkegaard" userId="a65633e50d65aace" providerId="LiveId" clId="{55C10FB3-23AF-3E46-93FB-0FD6282AD3AE}" dt="2023-12-01T15:33:00.799" v="5093" actId="14100"/>
        <pc:sldMkLst>
          <pc:docMk/>
          <pc:sldMk cId="1992667989" sldId="287"/>
        </pc:sldMkLst>
        <pc:spChg chg="mod">
          <ac:chgData name="Axel Kierkegaard" userId="a65633e50d65aace" providerId="LiveId" clId="{55C10FB3-23AF-3E46-93FB-0FD6282AD3AE}" dt="2023-12-01T15:33:00.799" v="5093" actId="14100"/>
          <ac:spMkLst>
            <pc:docMk/>
            <pc:sldMk cId="1992667989" sldId="287"/>
            <ac:spMk id="3" creationId="{BA8DE7CB-2BA3-F4B2-4BD6-8AA858D2CA8D}"/>
          </ac:spMkLst>
        </pc:spChg>
      </pc:sldChg>
      <pc:sldChg chg="delSp mod">
        <pc:chgData name="Axel Kierkegaard" userId="a65633e50d65aace" providerId="LiveId" clId="{55C10FB3-23AF-3E46-93FB-0FD6282AD3AE}" dt="2023-12-01T14:44:43.153" v="3303" actId="478"/>
        <pc:sldMkLst>
          <pc:docMk/>
          <pc:sldMk cId="891652869" sldId="289"/>
        </pc:sldMkLst>
        <pc:picChg chg="del">
          <ac:chgData name="Axel Kierkegaard" userId="a65633e50d65aace" providerId="LiveId" clId="{55C10FB3-23AF-3E46-93FB-0FD6282AD3AE}" dt="2023-12-01T14:44:43.153" v="3303" actId="478"/>
          <ac:picMkLst>
            <pc:docMk/>
            <pc:sldMk cId="891652869" sldId="289"/>
            <ac:picMk id="6" creationId="{C8F7FC41-5930-E83E-1FC6-E41C325C4710}"/>
          </ac:picMkLst>
        </pc:picChg>
      </pc:sldChg>
      <pc:sldChg chg="addSp delSp modSp mod setBg delAnim">
        <pc:chgData name="Axel Kierkegaard" userId="a65633e50d65aace" providerId="LiveId" clId="{55C10FB3-23AF-3E46-93FB-0FD6282AD3AE}" dt="2023-12-04T16:57:56.769" v="8217" actId="732"/>
        <pc:sldMkLst>
          <pc:docMk/>
          <pc:sldMk cId="886114715" sldId="290"/>
        </pc:sldMkLst>
        <pc:spChg chg="del">
          <ac:chgData name="Axel Kierkegaard" userId="a65633e50d65aace" providerId="LiveId" clId="{55C10FB3-23AF-3E46-93FB-0FD6282AD3AE}" dt="2023-12-04T12:45:00.072" v="7874" actId="478"/>
          <ac:spMkLst>
            <pc:docMk/>
            <pc:sldMk cId="886114715" sldId="290"/>
            <ac:spMk id="2" creationId="{38398820-FEB5-9BEC-B460-C9F4EB96C14A}"/>
          </ac:spMkLst>
        </pc:spChg>
        <pc:spChg chg="add del mod">
          <ac:chgData name="Axel Kierkegaard" userId="a65633e50d65aace" providerId="LiveId" clId="{55C10FB3-23AF-3E46-93FB-0FD6282AD3AE}" dt="2023-12-04T12:45:02.438" v="7876" actId="478"/>
          <ac:spMkLst>
            <pc:docMk/>
            <pc:sldMk cId="886114715" sldId="290"/>
            <ac:spMk id="5" creationId="{517EB2BF-67B4-121D-D560-60F7E7E41B2D}"/>
          </ac:spMkLst>
        </pc:spChg>
        <pc:spChg chg="del">
          <ac:chgData name="Axel Kierkegaard" userId="a65633e50d65aace" providerId="LiveId" clId="{55C10FB3-23AF-3E46-93FB-0FD6282AD3AE}" dt="2023-12-04T09:50:56.031" v="7534" actId="21"/>
          <ac:spMkLst>
            <pc:docMk/>
            <pc:sldMk cId="886114715" sldId="290"/>
            <ac:spMk id="8" creationId="{7EA83D49-1057-6DFC-5B8A-492B97E2166D}"/>
          </ac:spMkLst>
        </pc:spChg>
        <pc:spChg chg="add mod">
          <ac:chgData name="Axel Kierkegaard" userId="a65633e50d65aace" providerId="LiveId" clId="{55C10FB3-23AF-3E46-93FB-0FD6282AD3AE}" dt="2023-12-04T12:45:00.343" v="7875"/>
          <ac:spMkLst>
            <pc:docMk/>
            <pc:sldMk cId="886114715" sldId="290"/>
            <ac:spMk id="10" creationId="{AC8F0A60-D7F6-B172-0797-C98F8FEE8586}"/>
          </ac:spMkLst>
        </pc:spChg>
        <pc:picChg chg="del mod">
          <ac:chgData name="Axel Kierkegaard" userId="a65633e50d65aace" providerId="LiveId" clId="{55C10FB3-23AF-3E46-93FB-0FD6282AD3AE}" dt="2023-12-04T09:51:19.922" v="7544" actId="478"/>
          <ac:picMkLst>
            <pc:docMk/>
            <pc:sldMk cId="886114715" sldId="290"/>
            <ac:picMk id="4" creationId="{296774E9-BC65-EA96-F3AC-82E47DFCC98A}"/>
          </ac:picMkLst>
        </pc:picChg>
        <pc:picChg chg="mod">
          <ac:chgData name="Axel Kierkegaard" userId="a65633e50d65aace" providerId="LiveId" clId="{55C10FB3-23AF-3E46-93FB-0FD6282AD3AE}" dt="2023-12-04T09:57:30.547" v="7553" actId="14100"/>
          <ac:picMkLst>
            <pc:docMk/>
            <pc:sldMk cId="886114715" sldId="290"/>
            <ac:picMk id="6" creationId="{F6180DC7-71E3-06DE-E24F-B786CB2E2D34}"/>
          </ac:picMkLst>
        </pc:picChg>
        <pc:picChg chg="del mod">
          <ac:chgData name="Axel Kierkegaard" userId="a65633e50d65aace" providerId="LiveId" clId="{55C10FB3-23AF-3E46-93FB-0FD6282AD3AE}" dt="2023-12-04T09:51:21.020" v="7545" actId="478"/>
          <ac:picMkLst>
            <pc:docMk/>
            <pc:sldMk cId="886114715" sldId="290"/>
            <ac:picMk id="9" creationId="{540EE71D-DB36-40C9-8D6A-33F052EF4282}"/>
          </ac:picMkLst>
        </pc:picChg>
        <pc:picChg chg="add mod modCrop">
          <ac:chgData name="Axel Kierkegaard" userId="a65633e50d65aace" providerId="LiveId" clId="{55C10FB3-23AF-3E46-93FB-0FD6282AD3AE}" dt="2023-12-04T16:57:56.769" v="8217" actId="732"/>
          <ac:picMkLst>
            <pc:docMk/>
            <pc:sldMk cId="886114715" sldId="290"/>
            <ac:picMk id="12" creationId="{6D8AD094-0BA2-F72B-FF21-F2A1B7F660A4}"/>
          </ac:picMkLst>
        </pc:picChg>
      </pc:sldChg>
      <pc:sldChg chg="addSp delSp modSp mod setBg">
        <pc:chgData name="Axel Kierkegaard" userId="a65633e50d65aace" providerId="LiveId" clId="{55C10FB3-23AF-3E46-93FB-0FD6282AD3AE}" dt="2023-12-04T16:57:08.605" v="8211"/>
        <pc:sldMkLst>
          <pc:docMk/>
          <pc:sldMk cId="2659312145" sldId="292"/>
        </pc:sldMkLst>
        <pc:spChg chg="add del mod">
          <ac:chgData name="Axel Kierkegaard" userId="a65633e50d65aace" providerId="LiveId" clId="{55C10FB3-23AF-3E46-93FB-0FD6282AD3AE}" dt="2023-12-04T12:36:53.097" v="7568" actId="478"/>
          <ac:spMkLst>
            <pc:docMk/>
            <pc:sldMk cId="2659312145" sldId="292"/>
            <ac:spMk id="4" creationId="{4B40B9E7-C413-DF4C-6AEB-BF54671072E0}"/>
          </ac:spMkLst>
        </pc:spChg>
        <pc:spChg chg="add mod">
          <ac:chgData name="Axel Kierkegaard" userId="a65633e50d65aace" providerId="LiveId" clId="{55C10FB3-23AF-3E46-93FB-0FD6282AD3AE}" dt="2023-12-04T12:37:00.237" v="7573" actId="20577"/>
          <ac:spMkLst>
            <pc:docMk/>
            <pc:sldMk cId="2659312145" sldId="292"/>
            <ac:spMk id="6" creationId="{67A943AC-5448-F4D1-42E0-8B957DC221D3}"/>
          </ac:spMkLst>
        </pc:spChg>
        <pc:spChg chg="add mod">
          <ac:chgData name="Axel Kierkegaard" userId="a65633e50d65aace" providerId="LiveId" clId="{55C10FB3-23AF-3E46-93FB-0FD6282AD3AE}" dt="2023-12-04T13:30:16.461" v="8051" actId="20577"/>
          <ac:spMkLst>
            <pc:docMk/>
            <pc:sldMk cId="2659312145" sldId="292"/>
            <ac:spMk id="7" creationId="{A50B036C-F38A-CC04-B596-F6060AB4B64A}"/>
          </ac:spMkLst>
        </pc:spChg>
        <pc:picChg chg="del mod">
          <ac:chgData name="Axel Kierkegaard" userId="a65633e50d65aace" providerId="LiveId" clId="{55C10FB3-23AF-3E46-93FB-0FD6282AD3AE}" dt="2023-12-04T12:35:14.508" v="7554" actId="478"/>
          <ac:picMkLst>
            <pc:docMk/>
            <pc:sldMk cId="2659312145" sldId="292"/>
            <ac:picMk id="2" creationId="{DB1AE8D7-866A-B553-55CF-08EDA2DAAB52}"/>
          </ac:picMkLst>
        </pc:picChg>
        <pc:picChg chg="add mod">
          <ac:chgData name="Axel Kierkegaard" userId="a65633e50d65aace" providerId="LiveId" clId="{55C10FB3-23AF-3E46-93FB-0FD6282AD3AE}" dt="2023-12-04T12:46:32.587" v="7952" actId="1076"/>
          <ac:picMkLst>
            <pc:docMk/>
            <pc:sldMk cId="2659312145" sldId="292"/>
            <ac:picMk id="3" creationId="{B7FA5333-1D34-B887-F780-ECE2257228DE}"/>
          </ac:picMkLst>
        </pc:picChg>
      </pc:sldChg>
      <pc:sldChg chg="del">
        <pc:chgData name="Axel Kierkegaard" userId="a65633e50d65aace" providerId="LiveId" clId="{55C10FB3-23AF-3E46-93FB-0FD6282AD3AE}" dt="2023-12-04T12:45:19.070" v="7877" actId="2696"/>
        <pc:sldMkLst>
          <pc:docMk/>
          <pc:sldMk cId="58926982" sldId="293"/>
        </pc:sldMkLst>
      </pc:sldChg>
      <pc:sldChg chg="addSp delSp modSp mod">
        <pc:chgData name="Axel Kierkegaard" userId="a65633e50d65aace" providerId="LiveId" clId="{55C10FB3-23AF-3E46-93FB-0FD6282AD3AE}" dt="2023-12-04T12:36:46.574" v="7567" actId="18131"/>
        <pc:sldMkLst>
          <pc:docMk/>
          <pc:sldMk cId="2632993860" sldId="294"/>
        </pc:sldMkLst>
        <pc:spChg chg="add del">
          <ac:chgData name="Axel Kierkegaard" userId="a65633e50d65aace" providerId="LiveId" clId="{55C10FB3-23AF-3E46-93FB-0FD6282AD3AE}" dt="2023-12-04T09:46:32.504" v="7488" actId="22"/>
          <ac:spMkLst>
            <pc:docMk/>
            <pc:sldMk cId="2632993860" sldId="294"/>
            <ac:spMk id="3" creationId="{7461622B-2F9A-C414-5466-84B863107A42}"/>
          </ac:spMkLst>
        </pc:spChg>
        <pc:spChg chg="add mod">
          <ac:chgData name="Axel Kierkegaard" userId="a65633e50d65aace" providerId="LiveId" clId="{55C10FB3-23AF-3E46-93FB-0FD6282AD3AE}" dt="2023-12-04T09:47:57.222" v="7533" actId="1076"/>
          <ac:spMkLst>
            <pc:docMk/>
            <pc:sldMk cId="2632993860" sldId="294"/>
            <ac:spMk id="5" creationId="{0491F770-6E8C-2724-E2DB-E113523FE27F}"/>
          </ac:spMkLst>
        </pc:spChg>
        <pc:spChg chg="add mod">
          <ac:chgData name="Axel Kierkegaard" userId="a65633e50d65aace" providerId="LiveId" clId="{55C10FB3-23AF-3E46-93FB-0FD6282AD3AE}" dt="2023-12-04T12:36:38.218" v="7566" actId="1076"/>
          <ac:spMkLst>
            <pc:docMk/>
            <pc:sldMk cId="2632993860" sldId="294"/>
            <ac:spMk id="6" creationId="{9C320557-4E6E-2DEE-EA6D-392DDAE53871}"/>
          </ac:spMkLst>
        </pc:spChg>
        <pc:picChg chg="mod">
          <ac:chgData name="Axel Kierkegaard" userId="a65633e50d65aace" providerId="LiveId" clId="{55C10FB3-23AF-3E46-93FB-0FD6282AD3AE}" dt="2023-12-04T12:36:46.574" v="7567" actId="18131"/>
          <ac:picMkLst>
            <pc:docMk/>
            <pc:sldMk cId="2632993860" sldId="294"/>
            <ac:picMk id="1026" creationId="{5537E560-37E0-EFCE-F7B1-D842BD86C50F}"/>
          </ac:picMkLst>
        </pc:picChg>
      </pc:sldChg>
      <pc:sldChg chg="modSp mod">
        <pc:chgData name="Axel Kierkegaard" userId="a65633e50d65aace" providerId="LiveId" clId="{55C10FB3-23AF-3E46-93FB-0FD6282AD3AE}" dt="2023-12-04T13:30:41.204" v="8056" actId="14100"/>
        <pc:sldMkLst>
          <pc:docMk/>
          <pc:sldMk cId="3078042514" sldId="295"/>
        </pc:sldMkLst>
        <pc:spChg chg="mod">
          <ac:chgData name="Axel Kierkegaard" userId="a65633e50d65aace" providerId="LiveId" clId="{55C10FB3-23AF-3E46-93FB-0FD6282AD3AE}" dt="2023-12-04T13:30:41.204" v="8056" actId="14100"/>
          <ac:spMkLst>
            <pc:docMk/>
            <pc:sldMk cId="3078042514" sldId="295"/>
            <ac:spMk id="4" creationId="{1CA946D8-2E86-B1B5-CE26-999B1DB6828E}"/>
          </ac:spMkLst>
        </pc:spChg>
      </pc:sldChg>
      <pc:sldChg chg="addSp delSp modSp add mod modTransition">
        <pc:chgData name="Axel Kierkegaard" userId="a65633e50d65aace" providerId="LiveId" clId="{55C10FB3-23AF-3E46-93FB-0FD6282AD3AE}" dt="2023-12-01T15:33:12.227" v="5109" actId="20577"/>
        <pc:sldMkLst>
          <pc:docMk/>
          <pc:sldMk cId="834409565" sldId="296"/>
        </pc:sldMkLst>
        <pc:spChg chg="add del mod">
          <ac:chgData name="Axel Kierkegaard" userId="a65633e50d65aace" providerId="LiveId" clId="{55C10FB3-23AF-3E46-93FB-0FD6282AD3AE}" dt="2023-12-01T15:33:03.972" v="5094" actId="478"/>
          <ac:spMkLst>
            <pc:docMk/>
            <pc:sldMk cId="834409565" sldId="296"/>
            <ac:spMk id="2" creationId="{DD655D45-BF8E-4970-FB83-748B3FD985D0}"/>
          </ac:spMkLst>
        </pc:spChg>
        <pc:spChg chg="del mod">
          <ac:chgData name="Axel Kierkegaard" userId="a65633e50d65aace" providerId="LiveId" clId="{55C10FB3-23AF-3E46-93FB-0FD6282AD3AE}" dt="2023-12-01T15:32:48.322" v="5075" actId="478"/>
          <ac:spMkLst>
            <pc:docMk/>
            <pc:sldMk cId="834409565" sldId="296"/>
            <ac:spMk id="3" creationId="{BA8DE7CB-2BA3-F4B2-4BD6-8AA858D2CA8D}"/>
          </ac:spMkLst>
        </pc:spChg>
        <pc:spChg chg="add mod">
          <ac:chgData name="Axel Kierkegaard" userId="a65633e50d65aace" providerId="LiveId" clId="{55C10FB3-23AF-3E46-93FB-0FD6282AD3AE}" dt="2023-12-01T15:33:12.227" v="5109" actId="20577"/>
          <ac:spMkLst>
            <pc:docMk/>
            <pc:sldMk cId="834409565" sldId="296"/>
            <ac:spMk id="4" creationId="{599DCA48-E571-E5C5-2B6C-FAFC8069CA8E}"/>
          </ac:spMkLst>
        </pc:spChg>
      </pc:sldChg>
      <pc:sldChg chg="modSp add mod modTransition">
        <pc:chgData name="Axel Kierkegaard" userId="a65633e50d65aace" providerId="LiveId" clId="{55C10FB3-23AF-3E46-93FB-0FD6282AD3AE}" dt="2023-12-01T15:34:33.709" v="5124"/>
        <pc:sldMkLst>
          <pc:docMk/>
          <pc:sldMk cId="695743249" sldId="297"/>
        </pc:sldMkLst>
        <pc:spChg chg="mod">
          <ac:chgData name="Axel Kierkegaard" userId="a65633e50d65aace" providerId="LiveId" clId="{55C10FB3-23AF-3E46-93FB-0FD6282AD3AE}" dt="2023-12-01T15:33:45.620" v="5117" actId="20577"/>
          <ac:spMkLst>
            <pc:docMk/>
            <pc:sldMk cId="695743249" sldId="297"/>
            <ac:spMk id="3" creationId="{BA8DE7CB-2BA3-F4B2-4BD6-8AA858D2CA8D}"/>
          </ac:spMkLst>
        </pc:spChg>
      </pc:sldChg>
      <pc:sldChg chg="addSp modSp mod">
        <pc:chgData name="Axel Kierkegaard" userId="a65633e50d65aace" providerId="LiveId" clId="{55C10FB3-23AF-3E46-93FB-0FD6282AD3AE}" dt="2023-12-02T19:50:54.260" v="7336"/>
        <pc:sldMkLst>
          <pc:docMk/>
          <pc:sldMk cId="3802692832" sldId="299"/>
        </pc:sldMkLst>
        <pc:spChg chg="add mod">
          <ac:chgData name="Axel Kierkegaard" userId="a65633e50d65aace" providerId="LiveId" clId="{55C10FB3-23AF-3E46-93FB-0FD6282AD3AE}" dt="2023-12-02T15:59:05.974" v="6881" actId="20577"/>
          <ac:spMkLst>
            <pc:docMk/>
            <pc:sldMk cId="3802692832" sldId="299"/>
            <ac:spMk id="2" creationId="{F3B48CBD-D4D1-B18E-C439-86916C5E3349}"/>
          </ac:spMkLst>
        </pc:spChg>
        <pc:picChg chg="mod">
          <ac:chgData name="Axel Kierkegaard" userId="a65633e50d65aace" providerId="LiveId" clId="{55C10FB3-23AF-3E46-93FB-0FD6282AD3AE}" dt="2023-12-02T19:50:54.260" v="7336"/>
          <ac:picMkLst>
            <pc:docMk/>
            <pc:sldMk cId="3802692832" sldId="299"/>
            <ac:picMk id="6" creationId="{89B03283-E1C7-12E8-0481-DD6329472DA4}"/>
          </ac:picMkLst>
        </pc:picChg>
      </pc:sldChg>
      <pc:sldChg chg="modSp">
        <pc:chgData name="Axel Kierkegaard" userId="a65633e50d65aace" providerId="LiveId" clId="{55C10FB3-23AF-3E46-93FB-0FD6282AD3AE}" dt="2023-12-02T19:51:08.601" v="7338"/>
        <pc:sldMkLst>
          <pc:docMk/>
          <pc:sldMk cId="1379104641" sldId="300"/>
        </pc:sldMkLst>
        <pc:picChg chg="mod">
          <ac:chgData name="Axel Kierkegaard" userId="a65633e50d65aace" providerId="LiveId" clId="{55C10FB3-23AF-3E46-93FB-0FD6282AD3AE}" dt="2023-12-02T19:51:08.601" v="7338"/>
          <ac:picMkLst>
            <pc:docMk/>
            <pc:sldMk cId="1379104641" sldId="300"/>
            <ac:picMk id="6" creationId="{89B03283-E1C7-12E8-0481-DD6329472DA4}"/>
          </ac:picMkLst>
        </pc:picChg>
      </pc:sldChg>
      <pc:sldChg chg="addSp modSp add mod modTransition">
        <pc:chgData name="Axel Kierkegaard" userId="a65633e50d65aace" providerId="LiveId" clId="{55C10FB3-23AF-3E46-93FB-0FD6282AD3AE}" dt="2023-12-02T14:38:25.459" v="6250" actId="167"/>
        <pc:sldMkLst>
          <pc:docMk/>
          <pc:sldMk cId="538460763" sldId="301"/>
        </pc:sldMkLst>
        <pc:spChg chg="mod">
          <ac:chgData name="Axel Kierkegaard" userId="a65633e50d65aace" providerId="LiveId" clId="{55C10FB3-23AF-3E46-93FB-0FD6282AD3AE}" dt="2023-12-02T14:34:53.664" v="6236" actId="14100"/>
          <ac:spMkLst>
            <pc:docMk/>
            <pc:sldMk cId="538460763" sldId="301"/>
            <ac:spMk id="10" creationId="{E502387A-5253-5682-C9D8-1FEA984FB6C9}"/>
          </ac:spMkLst>
        </pc:spChg>
        <pc:spChg chg="mod">
          <ac:chgData name="Axel Kierkegaard" userId="a65633e50d65aace" providerId="LiveId" clId="{55C10FB3-23AF-3E46-93FB-0FD6282AD3AE}" dt="2023-12-02T14:34:24.857" v="6202" actId="20577"/>
          <ac:spMkLst>
            <pc:docMk/>
            <pc:sldMk cId="538460763" sldId="301"/>
            <ac:spMk id="11" creationId="{DFD4C153-D2E8-0E9C-A401-A145F7C40A91}"/>
          </ac:spMkLst>
        </pc:spChg>
        <pc:spChg chg="mod">
          <ac:chgData name="Axel Kierkegaard" userId="a65633e50d65aace" providerId="LiveId" clId="{55C10FB3-23AF-3E46-93FB-0FD6282AD3AE}" dt="2023-12-02T14:34:28.674" v="6211" actId="20577"/>
          <ac:spMkLst>
            <pc:docMk/>
            <pc:sldMk cId="538460763" sldId="301"/>
            <ac:spMk id="12" creationId="{7EE0FBF5-09B6-72D5-A324-8685DF66C2AB}"/>
          </ac:spMkLst>
        </pc:spChg>
        <pc:spChg chg="mod">
          <ac:chgData name="Axel Kierkegaard" userId="a65633e50d65aace" providerId="LiveId" clId="{55C10FB3-23AF-3E46-93FB-0FD6282AD3AE}" dt="2023-12-02T14:34:35.288" v="6222" actId="20577"/>
          <ac:spMkLst>
            <pc:docMk/>
            <pc:sldMk cId="538460763" sldId="301"/>
            <ac:spMk id="13" creationId="{9E19A877-FB08-2E47-C117-EA085F3E7EA9}"/>
          </ac:spMkLst>
        </pc:spChg>
        <pc:picChg chg="add mod">
          <ac:chgData name="Axel Kierkegaard" userId="a65633e50d65aace" providerId="LiveId" clId="{55C10FB3-23AF-3E46-93FB-0FD6282AD3AE}" dt="2023-12-02T14:38:25.459" v="6250" actId="167"/>
          <ac:picMkLst>
            <pc:docMk/>
            <pc:sldMk cId="538460763" sldId="301"/>
            <ac:picMk id="2" creationId="{5B6627CC-36CC-E85F-C518-8FEF46D5FE61}"/>
          </ac:picMkLst>
        </pc:picChg>
      </pc:sldChg>
      <pc:sldChg chg="add del setBg">
        <pc:chgData name="Axel Kierkegaard" userId="a65633e50d65aace" providerId="LiveId" clId="{55C10FB3-23AF-3E46-93FB-0FD6282AD3AE}" dt="2023-12-02T14:25:31.072" v="5970"/>
        <pc:sldMkLst>
          <pc:docMk/>
          <pc:sldMk cId="2616878925" sldId="301"/>
        </pc:sldMkLst>
      </pc:sldChg>
      <pc:sldChg chg="addSp modSp add del mod modTransition">
        <pc:chgData name="Axel Kierkegaard" userId="a65633e50d65aace" providerId="LiveId" clId="{55C10FB3-23AF-3E46-93FB-0FD6282AD3AE}" dt="2023-12-02T14:32:50.653" v="6141" actId="2696"/>
        <pc:sldMkLst>
          <pc:docMk/>
          <pc:sldMk cId="4260580238" sldId="301"/>
        </pc:sldMkLst>
        <pc:spChg chg="add mod">
          <ac:chgData name="Axel Kierkegaard" userId="a65633e50d65aace" providerId="LiveId" clId="{55C10FB3-23AF-3E46-93FB-0FD6282AD3AE}" dt="2023-12-02T14:27:24.921" v="6011" actId="14100"/>
          <ac:spMkLst>
            <pc:docMk/>
            <pc:sldMk cId="4260580238" sldId="301"/>
            <ac:spMk id="2" creationId="{00295E75-55F5-901A-1E36-74E7D527A918}"/>
          </ac:spMkLst>
        </pc:spChg>
        <pc:graphicFrameChg chg="mod">
          <ac:chgData name="Axel Kierkegaard" userId="a65633e50d65aace" providerId="LiveId" clId="{55C10FB3-23AF-3E46-93FB-0FD6282AD3AE}" dt="2023-12-02T14:27:46.231" v="6026" actId="20577"/>
          <ac:graphicFrameMkLst>
            <pc:docMk/>
            <pc:sldMk cId="4260580238" sldId="301"/>
            <ac:graphicFrameMk id="7" creationId="{8440BCDB-8149-59FF-CC9F-D3F505A86413}"/>
          </ac:graphicFrameMkLst>
        </pc:graphicFrameChg>
      </pc:sldChg>
      <pc:sldChg chg="addSp delSp modSp new mod setBg setClrOvrMap">
        <pc:chgData name="Axel Kierkegaard" userId="a65633e50d65aace" providerId="LiveId" clId="{55C10FB3-23AF-3E46-93FB-0FD6282AD3AE}" dt="2023-12-02T14:40:40.243" v="6283" actId="26606"/>
        <pc:sldMkLst>
          <pc:docMk/>
          <pc:sldMk cId="159433270" sldId="302"/>
        </pc:sldMkLst>
        <pc:spChg chg="del">
          <ac:chgData name="Axel Kierkegaard" userId="a65633e50d65aace" providerId="LiveId" clId="{55C10FB3-23AF-3E46-93FB-0FD6282AD3AE}" dt="2023-12-02T14:40:09.215" v="6253" actId="478"/>
          <ac:spMkLst>
            <pc:docMk/>
            <pc:sldMk cId="159433270" sldId="302"/>
            <ac:spMk id="2" creationId="{48AC534E-F64B-9406-A6E9-450AE5966E0F}"/>
          </ac:spMkLst>
        </pc:spChg>
        <pc:spChg chg="del">
          <ac:chgData name="Axel Kierkegaard" userId="a65633e50d65aace" providerId="LiveId" clId="{55C10FB3-23AF-3E46-93FB-0FD6282AD3AE}" dt="2023-12-02T14:40:07.675" v="6252" actId="478"/>
          <ac:spMkLst>
            <pc:docMk/>
            <pc:sldMk cId="159433270" sldId="302"/>
            <ac:spMk id="3" creationId="{74F44A37-5EE6-048E-A56E-E587FCE07AA2}"/>
          </ac:spMkLst>
        </pc:spChg>
        <pc:spChg chg="add mod">
          <ac:chgData name="Axel Kierkegaard" userId="a65633e50d65aace" providerId="LiveId" clId="{55C10FB3-23AF-3E46-93FB-0FD6282AD3AE}" dt="2023-12-02T14:40:40.243" v="6283" actId="26606"/>
          <ac:spMkLst>
            <pc:docMk/>
            <pc:sldMk cId="159433270" sldId="302"/>
            <ac:spMk id="4" creationId="{850F83E5-BF81-9B99-8725-D811F6545AD1}"/>
          </ac:spMkLst>
        </pc:spChg>
        <pc:spChg chg="add">
          <ac:chgData name="Axel Kierkegaard" userId="a65633e50d65aace" providerId="LiveId" clId="{55C10FB3-23AF-3E46-93FB-0FD6282AD3AE}" dt="2023-12-02T14:40:40.243" v="6283" actId="26606"/>
          <ac:spMkLst>
            <pc:docMk/>
            <pc:sldMk cId="159433270" sldId="302"/>
            <ac:spMk id="9220" creationId="{71B2258F-86CA-4D4D-8270-BC05FCDEBFB3}"/>
          </ac:spMkLst>
        </pc:spChg>
        <pc:spChg chg="add del">
          <ac:chgData name="Axel Kierkegaard" userId="a65633e50d65aace" providerId="LiveId" clId="{55C10FB3-23AF-3E46-93FB-0FD6282AD3AE}" dt="2023-12-02T14:40:37.011" v="6280" actId="26606"/>
          <ac:spMkLst>
            <pc:docMk/>
            <pc:sldMk cId="159433270" sldId="302"/>
            <ac:spMk id="9223" creationId="{71B2258F-86CA-4D4D-8270-BC05FCDEBFB3}"/>
          </ac:spMkLst>
        </pc:spChg>
        <pc:picChg chg="add mod">
          <ac:chgData name="Axel Kierkegaard" userId="a65633e50d65aace" providerId="LiveId" clId="{55C10FB3-23AF-3E46-93FB-0FD6282AD3AE}" dt="2023-12-02T14:40:40.243" v="6283" actId="26606"/>
          <ac:picMkLst>
            <pc:docMk/>
            <pc:sldMk cId="159433270" sldId="302"/>
            <ac:picMk id="9218" creationId="{EC9B0504-33A3-54D1-0197-B95742E26B29}"/>
          </ac:picMkLst>
        </pc:picChg>
      </pc:sldChg>
      <pc:sldChg chg="addSp delSp modSp add mod modTransition setBg">
        <pc:chgData name="Axel Kierkegaard" userId="a65633e50d65aace" providerId="LiveId" clId="{55C10FB3-23AF-3E46-93FB-0FD6282AD3AE}" dt="2023-12-04T16:49:27.654" v="8207"/>
        <pc:sldMkLst>
          <pc:docMk/>
          <pc:sldMk cId="2116884439" sldId="303"/>
        </pc:sldMkLst>
        <pc:spChg chg="del">
          <ac:chgData name="Axel Kierkegaard" userId="a65633e50d65aace" providerId="LiveId" clId="{55C10FB3-23AF-3E46-93FB-0FD6282AD3AE}" dt="2023-12-02T15:08:07.315" v="6433" actId="478"/>
          <ac:spMkLst>
            <pc:docMk/>
            <pc:sldMk cId="2116884439" sldId="303"/>
            <ac:spMk id="2" creationId="{38398820-FEB5-9BEC-B460-C9F4EB96C14A}"/>
          </ac:spMkLst>
        </pc:spChg>
        <pc:spChg chg="del">
          <ac:chgData name="Axel Kierkegaard" userId="a65633e50d65aace" providerId="LiveId" clId="{55C10FB3-23AF-3E46-93FB-0FD6282AD3AE}" dt="2023-12-02T15:08:05.076" v="6432" actId="478"/>
          <ac:spMkLst>
            <pc:docMk/>
            <pc:sldMk cId="2116884439" sldId="303"/>
            <ac:spMk id="5" creationId="{2DA61895-581A-4538-61C1-C6A6BAEC75CE}"/>
          </ac:spMkLst>
        </pc:spChg>
        <pc:spChg chg="add del mod">
          <ac:chgData name="Axel Kierkegaard" userId="a65633e50d65aace" providerId="LiveId" clId="{55C10FB3-23AF-3E46-93FB-0FD6282AD3AE}" dt="2023-12-02T15:08:13.330" v="6436" actId="478"/>
          <ac:spMkLst>
            <pc:docMk/>
            <pc:sldMk cId="2116884439" sldId="303"/>
            <ac:spMk id="6" creationId="{F692DF4A-6D0C-9C35-AA80-510D645D6947}"/>
          </ac:spMkLst>
        </pc:spChg>
        <pc:picChg chg="mod modCrop">
          <ac:chgData name="Axel Kierkegaard" userId="a65633e50d65aace" providerId="LiveId" clId="{55C10FB3-23AF-3E46-93FB-0FD6282AD3AE}" dt="2023-12-02T15:09:31.685" v="6443" actId="732"/>
          <ac:picMkLst>
            <pc:docMk/>
            <pc:sldMk cId="2116884439" sldId="303"/>
            <ac:picMk id="4" creationId="{2C4396EF-28B7-CFCE-923A-D49607A73741}"/>
          </ac:picMkLst>
        </pc:picChg>
        <pc:picChg chg="add del">
          <ac:chgData name="Axel Kierkegaard" userId="a65633e50d65aace" providerId="LiveId" clId="{55C10FB3-23AF-3E46-93FB-0FD6282AD3AE}" dt="2023-12-02T15:08:10.347" v="6435" actId="478"/>
          <ac:picMkLst>
            <pc:docMk/>
            <pc:sldMk cId="2116884439" sldId="303"/>
            <ac:picMk id="8" creationId="{0B6BE016-D027-F7AF-BADB-7312B9CC20EA}"/>
          </ac:picMkLst>
        </pc:picChg>
        <pc:picChg chg="del">
          <ac:chgData name="Axel Kierkegaard" userId="a65633e50d65aace" providerId="LiveId" clId="{55C10FB3-23AF-3E46-93FB-0FD6282AD3AE}" dt="2023-12-02T15:07:52.652" v="6428" actId="478"/>
          <ac:picMkLst>
            <pc:docMk/>
            <pc:sldMk cId="2116884439" sldId="303"/>
            <ac:picMk id="9" creationId="{C52286E4-87B6-63F0-FD79-1C41A0AAD528}"/>
          </ac:picMkLst>
        </pc:picChg>
      </pc:sldChg>
      <pc:sldChg chg="addSp modSp add mod setBg">
        <pc:chgData name="Axel Kierkegaard" userId="a65633e50d65aace" providerId="LiveId" clId="{55C10FB3-23AF-3E46-93FB-0FD6282AD3AE}" dt="2023-12-04T16:49:32.814" v="8208"/>
        <pc:sldMkLst>
          <pc:docMk/>
          <pc:sldMk cId="581770580" sldId="304"/>
        </pc:sldMkLst>
        <pc:spChg chg="add mod">
          <ac:chgData name="Axel Kierkegaard" userId="a65633e50d65aace" providerId="LiveId" clId="{55C10FB3-23AF-3E46-93FB-0FD6282AD3AE}" dt="2023-12-02T15:23:53.530" v="6870" actId="20577"/>
          <ac:spMkLst>
            <pc:docMk/>
            <pc:sldMk cId="581770580" sldId="304"/>
            <ac:spMk id="2" creationId="{D8897731-4854-D5DD-75C8-8972C6D08A20}"/>
          </ac:spMkLst>
        </pc:spChg>
        <pc:picChg chg="mod">
          <ac:chgData name="Axel Kierkegaard" userId="a65633e50d65aace" providerId="LiveId" clId="{55C10FB3-23AF-3E46-93FB-0FD6282AD3AE}" dt="2023-12-02T15:13:05.850" v="6445" actId="1076"/>
          <ac:picMkLst>
            <pc:docMk/>
            <pc:sldMk cId="581770580" sldId="304"/>
            <ac:picMk id="4" creationId="{2C4396EF-28B7-CFCE-923A-D49607A73741}"/>
          </ac:picMkLst>
        </pc:picChg>
      </pc:sldChg>
      <pc:sldChg chg="add del mod modTransition modAnim modShow">
        <pc:chgData name="Axel Kierkegaard" userId="a65633e50d65aace" providerId="LiveId" clId="{55C10FB3-23AF-3E46-93FB-0FD6282AD3AE}" dt="2023-12-05T18:25:08.472" v="8386" actId="2696"/>
        <pc:sldMkLst>
          <pc:docMk/>
          <pc:sldMk cId="208303784" sldId="305"/>
        </pc:sldMkLst>
      </pc:sldChg>
      <pc:sldChg chg="delSp modSp add mod modTransition">
        <pc:chgData name="Axel Kierkegaard" userId="a65633e50d65aace" providerId="LiveId" clId="{55C10FB3-23AF-3E46-93FB-0FD6282AD3AE}" dt="2023-12-04T09:40:55.852" v="7484" actId="478"/>
        <pc:sldMkLst>
          <pc:docMk/>
          <pc:sldMk cId="2443260900" sldId="306"/>
        </pc:sldMkLst>
        <pc:spChg chg="del">
          <ac:chgData name="Axel Kierkegaard" userId="a65633e50d65aace" providerId="LiveId" clId="{55C10FB3-23AF-3E46-93FB-0FD6282AD3AE}" dt="2023-12-04T09:40:55.852" v="7484" actId="478"/>
          <ac:spMkLst>
            <pc:docMk/>
            <pc:sldMk cId="2443260900" sldId="306"/>
            <ac:spMk id="9" creationId="{2ACA051F-9D47-76BA-F8C7-28FA57736F03}"/>
          </ac:spMkLst>
        </pc:spChg>
        <pc:picChg chg="mod modCrop">
          <ac:chgData name="Axel Kierkegaard" userId="a65633e50d65aace" providerId="LiveId" clId="{55C10FB3-23AF-3E46-93FB-0FD6282AD3AE}" dt="2023-12-02T20:24:19.044" v="7455" actId="1076"/>
          <ac:picMkLst>
            <pc:docMk/>
            <pc:sldMk cId="2443260900" sldId="306"/>
            <ac:picMk id="2" creationId="{ED7C6A71-A0D2-D11C-C29B-8FABDC91D179}"/>
          </ac:picMkLst>
        </pc:picChg>
        <pc:picChg chg="mod modCrop">
          <ac:chgData name="Axel Kierkegaard" userId="a65633e50d65aace" providerId="LiveId" clId="{55C10FB3-23AF-3E46-93FB-0FD6282AD3AE}" dt="2023-12-02T20:24:46.851" v="7463" actId="1076"/>
          <ac:picMkLst>
            <pc:docMk/>
            <pc:sldMk cId="2443260900" sldId="306"/>
            <ac:picMk id="4" creationId="{4E130790-8CD7-A125-F27B-557149A23EC9}"/>
          </ac:picMkLst>
        </pc:picChg>
      </pc:sldChg>
      <pc:sldChg chg="addSp delSp modSp add mod setBg delAnim modAnim">
        <pc:chgData name="Axel Kierkegaard" userId="a65633e50d65aace" providerId="LiveId" clId="{55C10FB3-23AF-3E46-93FB-0FD6282AD3AE}" dt="2023-12-04T16:58:06.061" v="8219" actId="167"/>
        <pc:sldMkLst>
          <pc:docMk/>
          <pc:sldMk cId="4011146198" sldId="308"/>
        </pc:sldMkLst>
        <pc:spChg chg="mod">
          <ac:chgData name="Axel Kierkegaard" userId="a65633e50d65aace" providerId="LiveId" clId="{55C10FB3-23AF-3E46-93FB-0FD6282AD3AE}" dt="2023-12-04T12:44:57.012" v="7873" actId="1035"/>
          <ac:spMkLst>
            <pc:docMk/>
            <pc:sldMk cId="4011146198" sldId="308"/>
            <ac:spMk id="2" creationId="{38398820-FEB5-9BEC-B460-C9F4EB96C14A}"/>
          </ac:spMkLst>
        </pc:spChg>
        <pc:spChg chg="add del mod">
          <ac:chgData name="Axel Kierkegaard" userId="a65633e50d65aace" providerId="LiveId" clId="{55C10FB3-23AF-3E46-93FB-0FD6282AD3AE}" dt="2023-12-04T09:51:05.467" v="7539" actId="21"/>
          <ac:spMkLst>
            <pc:docMk/>
            <pc:sldMk cId="4011146198" sldId="308"/>
            <ac:spMk id="3" creationId="{4ACAF892-47B8-B3E1-5FB4-CC7078E33EF6}"/>
          </ac:spMkLst>
        </pc:spChg>
        <pc:spChg chg="add mod">
          <ac:chgData name="Axel Kierkegaard" userId="a65633e50d65aace" providerId="LiveId" clId="{55C10FB3-23AF-3E46-93FB-0FD6282AD3AE}" dt="2023-12-04T09:51:46.844" v="7550" actId="1076"/>
          <ac:spMkLst>
            <pc:docMk/>
            <pc:sldMk cId="4011146198" sldId="308"/>
            <ac:spMk id="5" creationId="{B0F1F758-A705-60F8-8A2B-EF1E5624D857}"/>
          </ac:spMkLst>
        </pc:spChg>
        <pc:spChg chg="add mod">
          <ac:chgData name="Axel Kierkegaard" userId="a65633e50d65aace" providerId="LiveId" clId="{55C10FB3-23AF-3E46-93FB-0FD6282AD3AE}" dt="2023-12-04T12:44:05.409" v="7832" actId="1076"/>
          <ac:spMkLst>
            <pc:docMk/>
            <pc:sldMk cId="4011146198" sldId="308"/>
            <ac:spMk id="10" creationId="{CAB36FE2-D9A2-AAB0-46A6-0C1427E4050C}"/>
          </ac:spMkLst>
        </pc:spChg>
        <pc:spChg chg="add mod">
          <ac:chgData name="Axel Kierkegaard" userId="a65633e50d65aace" providerId="LiveId" clId="{55C10FB3-23AF-3E46-93FB-0FD6282AD3AE}" dt="2023-12-04T12:44:11.649" v="7837" actId="14100"/>
          <ac:spMkLst>
            <pc:docMk/>
            <pc:sldMk cId="4011146198" sldId="308"/>
            <ac:spMk id="11" creationId="{DBB3AF8B-702E-4D17-7402-CB94092BAF62}"/>
          </ac:spMkLst>
        </pc:spChg>
        <pc:spChg chg="add mod">
          <ac:chgData name="Axel Kierkegaard" userId="a65633e50d65aace" providerId="LiveId" clId="{55C10FB3-23AF-3E46-93FB-0FD6282AD3AE}" dt="2023-12-04T12:44:17.366" v="7839" actId="14100"/>
          <ac:spMkLst>
            <pc:docMk/>
            <pc:sldMk cId="4011146198" sldId="308"/>
            <ac:spMk id="12" creationId="{8514829F-3944-CB3B-F392-0A5DA9971779}"/>
          </ac:spMkLst>
        </pc:spChg>
        <pc:spChg chg="add mod">
          <ac:chgData name="Axel Kierkegaard" userId="a65633e50d65aace" providerId="LiveId" clId="{55C10FB3-23AF-3E46-93FB-0FD6282AD3AE}" dt="2023-12-04T12:44:25.087" v="7843" actId="1035"/>
          <ac:spMkLst>
            <pc:docMk/>
            <pc:sldMk cId="4011146198" sldId="308"/>
            <ac:spMk id="13" creationId="{C86790F0-ACB0-3374-4E47-401313F20150}"/>
          </ac:spMkLst>
        </pc:spChg>
        <pc:picChg chg="del">
          <ac:chgData name="Axel Kierkegaard" userId="a65633e50d65aace" providerId="LiveId" clId="{55C10FB3-23AF-3E46-93FB-0FD6282AD3AE}" dt="2023-12-04T09:51:00.624" v="7536" actId="478"/>
          <ac:picMkLst>
            <pc:docMk/>
            <pc:sldMk cId="4011146198" sldId="308"/>
            <ac:picMk id="4" creationId="{296774E9-BC65-EA96-F3AC-82E47DFCC98A}"/>
          </ac:picMkLst>
        </pc:picChg>
        <pc:picChg chg="del">
          <ac:chgData name="Axel Kierkegaard" userId="a65633e50d65aace" providerId="LiveId" clId="{55C10FB3-23AF-3E46-93FB-0FD6282AD3AE}" dt="2023-12-04T09:51:06.843" v="7540" actId="478"/>
          <ac:picMkLst>
            <pc:docMk/>
            <pc:sldMk cId="4011146198" sldId="308"/>
            <ac:picMk id="6" creationId="{F6180DC7-71E3-06DE-E24F-B786CB2E2D34}"/>
          </ac:picMkLst>
        </pc:picChg>
        <pc:picChg chg="mod">
          <ac:chgData name="Axel Kierkegaard" userId="a65633e50d65aace" providerId="LiveId" clId="{55C10FB3-23AF-3E46-93FB-0FD6282AD3AE}" dt="2023-12-04T12:44:00.326" v="7831" actId="1037"/>
          <ac:picMkLst>
            <pc:docMk/>
            <pc:sldMk cId="4011146198" sldId="308"/>
            <ac:picMk id="8" creationId="{3D4BC65F-AAF7-2471-5180-65D23ED800F1}"/>
          </ac:picMkLst>
        </pc:picChg>
        <pc:picChg chg="del">
          <ac:chgData name="Axel Kierkegaard" userId="a65633e50d65aace" providerId="LiveId" clId="{55C10FB3-23AF-3E46-93FB-0FD6282AD3AE}" dt="2023-12-04T09:51:02.634" v="7537" actId="478"/>
          <ac:picMkLst>
            <pc:docMk/>
            <pc:sldMk cId="4011146198" sldId="308"/>
            <ac:picMk id="9" creationId="{540EE71D-DB36-40C9-8D6A-33F052EF4282}"/>
          </ac:picMkLst>
        </pc:picChg>
        <pc:picChg chg="add mod">
          <ac:chgData name="Axel Kierkegaard" userId="a65633e50d65aace" providerId="LiveId" clId="{55C10FB3-23AF-3E46-93FB-0FD6282AD3AE}" dt="2023-12-04T16:58:06.061" v="8219" actId="167"/>
          <ac:picMkLst>
            <pc:docMk/>
            <pc:sldMk cId="4011146198" sldId="308"/>
            <ac:picMk id="14" creationId="{3D35269C-E1F6-2638-7523-ACC4A1DB3BDC}"/>
          </ac:picMkLst>
        </pc:picChg>
      </pc:sldChg>
      <pc:sldChg chg="addSp delSp modSp new mod setBg">
        <pc:chgData name="Axel Kierkegaard" userId="a65633e50d65aace" providerId="LiveId" clId="{55C10FB3-23AF-3E46-93FB-0FD6282AD3AE}" dt="2023-12-04T16:49:02.189" v="8205"/>
        <pc:sldMkLst>
          <pc:docMk/>
          <pc:sldMk cId="1864523591" sldId="309"/>
        </pc:sldMkLst>
        <pc:spChg chg="del">
          <ac:chgData name="Axel Kierkegaard" userId="a65633e50d65aace" providerId="LiveId" clId="{55C10FB3-23AF-3E46-93FB-0FD6282AD3AE}" dt="2023-12-04T16:47:33.491" v="8190" actId="478"/>
          <ac:spMkLst>
            <pc:docMk/>
            <pc:sldMk cId="1864523591" sldId="309"/>
            <ac:spMk id="2" creationId="{5F6F0EAC-0B20-26E5-CC14-6F7C6E61816B}"/>
          </ac:spMkLst>
        </pc:spChg>
        <pc:spChg chg="del">
          <ac:chgData name="Axel Kierkegaard" userId="a65633e50d65aace" providerId="LiveId" clId="{55C10FB3-23AF-3E46-93FB-0FD6282AD3AE}" dt="2023-12-04T16:47:32.474" v="8189" actId="478"/>
          <ac:spMkLst>
            <pc:docMk/>
            <pc:sldMk cId="1864523591" sldId="309"/>
            <ac:spMk id="3" creationId="{85DF0FCD-CCA0-D4ED-CAF2-1ABCC381ABFF}"/>
          </ac:spMkLst>
        </pc:spChg>
        <pc:spChg chg="add mod">
          <ac:chgData name="Axel Kierkegaard" userId="a65633e50d65aace" providerId="LiveId" clId="{55C10FB3-23AF-3E46-93FB-0FD6282AD3AE}" dt="2023-12-04T16:48:34.891" v="8202" actId="1076"/>
          <ac:spMkLst>
            <pc:docMk/>
            <pc:sldMk cId="1864523591" sldId="309"/>
            <ac:spMk id="4" creationId="{D5186BD8-0E4C-E64D-0472-4DE33D0B90FA}"/>
          </ac:spMkLst>
        </pc:spChg>
        <pc:picChg chg="add mod">
          <ac:chgData name="Axel Kierkegaard" userId="a65633e50d65aace" providerId="LiveId" clId="{55C10FB3-23AF-3E46-93FB-0FD6282AD3AE}" dt="2023-12-04T16:48:02.859" v="8198" actId="14100"/>
          <ac:picMkLst>
            <pc:docMk/>
            <pc:sldMk cId="1864523591" sldId="309"/>
            <ac:picMk id="10242" creationId="{697A7675-B57D-DA40-1258-6DE8349AE431}"/>
          </ac:picMkLst>
        </pc:picChg>
      </pc:sldChg>
      <pc:sldChg chg="addSp delSp modSp add del mod ord addAnim delAnim modAnim modShow">
        <pc:chgData name="Axel Kierkegaard" userId="a65633e50d65aace" providerId="LiveId" clId="{55C10FB3-23AF-3E46-93FB-0FD6282AD3AE}" dt="2023-12-05T09:00:58.483" v="8385" actId="2696"/>
        <pc:sldMkLst>
          <pc:docMk/>
          <pc:sldMk cId="2229122074" sldId="310"/>
        </pc:sldMkLst>
        <pc:picChg chg="add del mod modCrop">
          <ac:chgData name="Axel Kierkegaard" userId="a65633e50d65aace" providerId="LiveId" clId="{55C10FB3-23AF-3E46-93FB-0FD6282AD3AE}" dt="2023-12-05T09:00:52.002" v="8383" actId="478"/>
          <ac:picMkLst>
            <pc:docMk/>
            <pc:sldMk cId="2229122074" sldId="310"/>
            <ac:picMk id="3" creationId="{478DDC46-8008-8354-6DC0-A81B252EC7EB}"/>
          </ac:picMkLst>
        </pc:picChg>
        <pc:picChg chg="del">
          <ac:chgData name="Axel Kierkegaard" userId="a65633e50d65aace" providerId="LiveId" clId="{55C10FB3-23AF-3E46-93FB-0FD6282AD3AE}" dt="2023-12-05T09:00:53.627" v="8384" actId="478"/>
          <ac:picMkLst>
            <pc:docMk/>
            <pc:sldMk cId="2229122074" sldId="310"/>
            <ac:picMk id="4" creationId="{48CA1EBC-C786-A3B6-A947-425851210B38}"/>
          </ac:picMkLst>
        </pc:picChg>
        <pc:picChg chg="del">
          <ac:chgData name="Axel Kierkegaard" userId="a65633e50d65aace" providerId="LiveId" clId="{55C10FB3-23AF-3E46-93FB-0FD6282AD3AE}" dt="2023-12-05T08:07:38.771" v="8292" actId="21"/>
          <ac:picMkLst>
            <pc:docMk/>
            <pc:sldMk cId="2229122074" sldId="310"/>
            <ac:picMk id="5" creationId="{C2D44B68-B639-B5A2-9EB1-7C6780BEF1D9}"/>
          </ac:picMkLst>
        </pc:picChg>
        <pc:picChg chg="add del mod modCrop">
          <ac:chgData name="Axel Kierkegaard" userId="a65633e50d65aace" providerId="LiveId" clId="{55C10FB3-23AF-3E46-93FB-0FD6282AD3AE}" dt="2023-12-05T09:00:47.142" v="8380" actId="478"/>
          <ac:picMkLst>
            <pc:docMk/>
            <pc:sldMk cId="2229122074" sldId="310"/>
            <ac:picMk id="6" creationId="{F9A4A631-4D75-FECF-F297-1ADC7F9861CB}"/>
          </ac:picMkLst>
        </pc:picChg>
        <pc:picChg chg="del">
          <ac:chgData name="Axel Kierkegaard" userId="a65633e50d65aace" providerId="LiveId" clId="{55C10FB3-23AF-3E46-93FB-0FD6282AD3AE}" dt="2023-12-05T09:00:50.233" v="8382" actId="478"/>
          <ac:picMkLst>
            <pc:docMk/>
            <pc:sldMk cId="2229122074" sldId="310"/>
            <ac:picMk id="8" creationId="{0C1820D6-6A8B-A90D-8179-841036E0AFA7}"/>
          </ac:picMkLst>
        </pc:picChg>
        <pc:picChg chg="mod">
          <ac:chgData name="Axel Kierkegaard" userId="a65633e50d65aace" providerId="LiveId" clId="{55C10FB3-23AF-3E46-93FB-0FD6282AD3AE}" dt="2023-12-05T08:45:04.082" v="8373" actId="1076"/>
          <ac:picMkLst>
            <pc:docMk/>
            <pc:sldMk cId="2229122074" sldId="310"/>
            <ac:picMk id="9" creationId="{05F4115C-72EF-B157-185E-B1B0AECE655F}"/>
          </ac:picMkLst>
        </pc:picChg>
        <pc:picChg chg="add del mod">
          <ac:chgData name="Axel Kierkegaard" userId="a65633e50d65aace" providerId="LiveId" clId="{55C10FB3-23AF-3E46-93FB-0FD6282AD3AE}" dt="2023-12-05T09:00:49.042" v="8381" actId="478"/>
          <ac:picMkLst>
            <pc:docMk/>
            <pc:sldMk cId="2229122074" sldId="310"/>
            <ac:picMk id="10" creationId="{306E7F7E-2970-60A2-676F-30C17BFDE39F}"/>
          </ac:picMkLst>
        </pc:picChg>
      </pc:sldChg>
      <pc:sldChg chg="delSp modSp add del mod ord modTransition delAnim modAnim">
        <pc:chgData name="Axel Kierkegaard" userId="a65633e50d65aace" providerId="LiveId" clId="{55C10FB3-23AF-3E46-93FB-0FD6282AD3AE}" dt="2023-12-05T09:00:09.540" v="8374" actId="2696"/>
        <pc:sldMkLst>
          <pc:docMk/>
          <pc:sldMk cId="3856727676" sldId="311"/>
        </pc:sldMkLst>
        <pc:picChg chg="mod">
          <ac:chgData name="Axel Kierkegaard" userId="a65633e50d65aace" providerId="LiveId" clId="{55C10FB3-23AF-3E46-93FB-0FD6282AD3AE}" dt="2023-12-05T08:09:09.569" v="8307" actId="1076"/>
          <ac:picMkLst>
            <pc:docMk/>
            <pc:sldMk cId="3856727676" sldId="311"/>
            <ac:picMk id="3" creationId="{478DDC46-8008-8354-6DC0-A81B252EC7EB}"/>
          </ac:picMkLst>
        </pc:picChg>
        <pc:picChg chg="del">
          <ac:chgData name="Axel Kierkegaard" userId="a65633e50d65aace" providerId="LiveId" clId="{55C10FB3-23AF-3E46-93FB-0FD6282AD3AE}" dt="2023-12-05T08:08:57.433" v="8301" actId="478"/>
          <ac:picMkLst>
            <pc:docMk/>
            <pc:sldMk cId="3856727676" sldId="311"/>
            <ac:picMk id="4" creationId="{48CA1EBC-C786-A3B6-A947-425851210B38}"/>
          </ac:picMkLst>
        </pc:picChg>
        <pc:picChg chg="mod">
          <ac:chgData name="Axel Kierkegaard" userId="a65633e50d65aace" providerId="LiveId" clId="{55C10FB3-23AF-3E46-93FB-0FD6282AD3AE}" dt="2023-12-05T08:12:27.335" v="8363" actId="1076"/>
          <ac:picMkLst>
            <pc:docMk/>
            <pc:sldMk cId="3856727676" sldId="311"/>
            <ac:picMk id="6" creationId="{F9A4A631-4D75-FECF-F297-1ADC7F9861CB}"/>
          </ac:picMkLst>
        </pc:picChg>
        <pc:picChg chg="mod">
          <ac:chgData name="Axel Kierkegaard" userId="a65633e50d65aace" providerId="LiveId" clId="{55C10FB3-23AF-3E46-93FB-0FD6282AD3AE}" dt="2023-12-05T08:12:14.557" v="8359" actId="1035"/>
          <ac:picMkLst>
            <pc:docMk/>
            <pc:sldMk cId="3856727676" sldId="311"/>
            <ac:picMk id="8" creationId="{0C1820D6-6A8B-A90D-8179-841036E0AFA7}"/>
          </ac:picMkLst>
        </pc:picChg>
        <pc:picChg chg="mod">
          <ac:chgData name="Axel Kierkegaard" userId="a65633e50d65aace" providerId="LiveId" clId="{55C10FB3-23AF-3E46-93FB-0FD6282AD3AE}" dt="2023-12-05T08:13:00.885" v="8369" actId="1076"/>
          <ac:picMkLst>
            <pc:docMk/>
            <pc:sldMk cId="3856727676" sldId="311"/>
            <ac:picMk id="10" creationId="{306E7F7E-2970-60A2-676F-30C17BFDE39F}"/>
          </ac:picMkLst>
        </pc:picChg>
        <pc:picChg chg="del">
          <ac:chgData name="Axel Kierkegaard" userId="a65633e50d65aace" providerId="LiveId" clId="{55C10FB3-23AF-3E46-93FB-0FD6282AD3AE}" dt="2023-12-05T08:08:51.617" v="8298" actId="478"/>
          <ac:picMkLst>
            <pc:docMk/>
            <pc:sldMk cId="3856727676" sldId="311"/>
            <ac:picMk id="1026" creationId="{1B0D4550-6574-1566-195C-844A214F220E}"/>
          </ac:picMkLst>
        </pc:picChg>
        <pc:picChg chg="del">
          <ac:chgData name="Axel Kierkegaard" userId="a65633e50d65aace" providerId="LiveId" clId="{55C10FB3-23AF-3E46-93FB-0FD6282AD3AE}" dt="2023-12-05T08:08:52.455" v="8299" actId="478"/>
          <ac:picMkLst>
            <pc:docMk/>
            <pc:sldMk cId="3856727676" sldId="311"/>
            <ac:picMk id="1028" creationId="{51FD0140-C838-61EE-770B-B5256A671F2B}"/>
          </ac:picMkLst>
        </pc:picChg>
        <pc:picChg chg="del">
          <ac:chgData name="Axel Kierkegaard" userId="a65633e50d65aace" providerId="LiveId" clId="{55C10FB3-23AF-3E46-93FB-0FD6282AD3AE}" dt="2023-12-05T08:08:50.641" v="8297" actId="478"/>
          <ac:picMkLst>
            <pc:docMk/>
            <pc:sldMk cId="3856727676" sldId="311"/>
            <ac:picMk id="1030" creationId="{2E46654F-6EFD-5CCC-D60E-8D0EB7067CA7}"/>
          </ac:picMkLst>
        </pc:picChg>
        <pc:picChg chg="del">
          <ac:chgData name="Axel Kierkegaard" userId="a65633e50d65aace" providerId="LiveId" clId="{55C10FB3-23AF-3E46-93FB-0FD6282AD3AE}" dt="2023-12-05T08:08:53.597" v="8300" actId="478"/>
          <ac:picMkLst>
            <pc:docMk/>
            <pc:sldMk cId="3856727676" sldId="311"/>
            <ac:picMk id="1032" creationId="{D36564D6-BF39-AE93-16D2-EACE26254A5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sv-SE">
                <a:solidFill>
                  <a:schemeClr val="bg1"/>
                </a:solidFill>
              </a:rPr>
              <a:t>Antal månader för att nå 100 miljoner aktiva användare</a:t>
            </a:r>
          </a:p>
        </c:rich>
      </c:tx>
      <c:overlay val="0"/>
      <c:spPr>
        <a:noFill/>
        <a:ln cap="rnd">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SE"/>
        </a:p>
      </c:txPr>
    </c:title>
    <c:autoTitleDeleted val="0"/>
    <c:plotArea>
      <c:layout/>
      <c:barChart>
        <c:barDir val="col"/>
        <c:grouping val="clustered"/>
        <c:varyColors val="0"/>
        <c:ser>
          <c:idx val="0"/>
          <c:order val="0"/>
          <c:tx>
            <c:strRef>
              <c:f>Sheet1!$B$1</c:f>
              <c:strCache>
                <c:ptCount val="1"/>
                <c:pt idx="0">
                  <c:v>Antalet månader för att nå 100 miljoner aktiva användare</c:v>
                </c:pt>
              </c:strCache>
            </c:strRef>
          </c:tx>
          <c:spPr>
            <a:solidFill>
              <a:schemeClr val="accent1"/>
            </a:solidFill>
            <a:ln>
              <a:noFill/>
            </a:ln>
            <a:effectLst/>
          </c:spPr>
          <c:invertIfNegative val="0"/>
          <c:cat>
            <c:strRef>
              <c:f>Sheet1!$A$2:$A$10</c:f>
              <c:strCache>
                <c:ptCount val="9"/>
                <c:pt idx="0">
                  <c:v>Internet</c:v>
                </c:pt>
                <c:pt idx="1">
                  <c:v>Google Translate</c:v>
                </c:pt>
                <c:pt idx="2">
                  <c:v>Facebook</c:v>
                </c:pt>
                <c:pt idx="3">
                  <c:v>YouTube</c:v>
                </c:pt>
                <c:pt idx="4">
                  <c:v>WhatsApp</c:v>
                </c:pt>
                <c:pt idx="5">
                  <c:v>Instagram</c:v>
                </c:pt>
                <c:pt idx="6">
                  <c:v>Candy Crush</c:v>
                </c:pt>
                <c:pt idx="7">
                  <c:v>TikTok</c:v>
                </c:pt>
                <c:pt idx="8">
                  <c:v>ChatGPT</c:v>
                </c:pt>
              </c:strCache>
            </c:strRef>
          </c:cat>
          <c:val>
            <c:numRef>
              <c:f>Sheet1!$B$2:$B$10</c:f>
              <c:numCache>
                <c:formatCode>General</c:formatCode>
                <c:ptCount val="9"/>
                <c:pt idx="0">
                  <c:v>84</c:v>
                </c:pt>
                <c:pt idx="1">
                  <c:v>78</c:v>
                </c:pt>
                <c:pt idx="2">
                  <c:v>54</c:v>
                </c:pt>
                <c:pt idx="3">
                  <c:v>49</c:v>
                </c:pt>
                <c:pt idx="4">
                  <c:v>40</c:v>
                </c:pt>
                <c:pt idx="5">
                  <c:v>30</c:v>
                </c:pt>
                <c:pt idx="6">
                  <c:v>15</c:v>
                </c:pt>
                <c:pt idx="7">
                  <c:v>9</c:v>
                </c:pt>
                <c:pt idx="8">
                  <c:v>2</c:v>
                </c:pt>
              </c:numCache>
            </c:numRef>
          </c:val>
          <c:extLst>
            <c:ext xmlns:c16="http://schemas.microsoft.com/office/drawing/2014/chart" uri="{C3380CC4-5D6E-409C-BE32-E72D297353CC}">
              <c16:uniqueId val="{00000000-2803-45DA-B107-6B972A62AA02}"/>
            </c:ext>
          </c:extLst>
        </c:ser>
        <c:dLbls>
          <c:showLegendKey val="0"/>
          <c:showVal val="0"/>
          <c:showCatName val="0"/>
          <c:showSerName val="0"/>
          <c:showPercent val="0"/>
          <c:showBubbleSize val="0"/>
        </c:dLbls>
        <c:gapWidth val="219"/>
        <c:overlap val="-27"/>
        <c:axId val="1651195520"/>
        <c:axId val="27595702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ormulaRef>
                          <c15:sqref>Sheet1!$A$2:$A$10</c15:sqref>
                        </c15:formulaRef>
                      </c:ext>
                    </c:extLst>
                    <c:strCache>
                      <c:ptCount val="9"/>
                      <c:pt idx="0">
                        <c:v>Internet</c:v>
                      </c:pt>
                      <c:pt idx="1">
                        <c:v>Google Translate</c:v>
                      </c:pt>
                      <c:pt idx="2">
                        <c:v>Facebook</c:v>
                      </c:pt>
                      <c:pt idx="3">
                        <c:v>YouTube</c:v>
                      </c:pt>
                      <c:pt idx="4">
                        <c:v>WhatsApp</c:v>
                      </c:pt>
                      <c:pt idx="5">
                        <c:v>Instagram</c:v>
                      </c:pt>
                      <c:pt idx="6">
                        <c:v>Candy Crush</c:v>
                      </c:pt>
                      <c:pt idx="7">
                        <c:v>TikTok</c:v>
                      </c:pt>
                      <c:pt idx="8">
                        <c:v>ChatGPT</c:v>
                      </c:pt>
                    </c:strCache>
                  </c:strRef>
                </c:cat>
                <c:val>
                  <c:numRef>
                    <c:extLst>
                      <c:ext uri="{02D57815-91ED-43cb-92C2-25804820EDAC}">
                        <c15:formulaRef>
                          <c15:sqref>Sheet1!$C$2:$C$10</c15:sqref>
                        </c15:formulaRef>
                      </c:ext>
                    </c:extLst>
                    <c:numCache>
                      <c:formatCode>General</c:formatCode>
                      <c:ptCount val="9"/>
                    </c:numCache>
                  </c:numRef>
                </c:val>
                <c:extLst>
                  <c:ext xmlns:c16="http://schemas.microsoft.com/office/drawing/2014/chart" uri="{C3380CC4-5D6E-409C-BE32-E72D297353CC}">
                    <c16:uniqueId val="{00000001-2803-45DA-B107-6B972A62AA02}"/>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Sheet1!$A$2:$A$10</c15:sqref>
                        </c15:formulaRef>
                      </c:ext>
                    </c:extLst>
                    <c:strCache>
                      <c:ptCount val="9"/>
                      <c:pt idx="0">
                        <c:v>Internet</c:v>
                      </c:pt>
                      <c:pt idx="1">
                        <c:v>Google Translate</c:v>
                      </c:pt>
                      <c:pt idx="2">
                        <c:v>Facebook</c:v>
                      </c:pt>
                      <c:pt idx="3">
                        <c:v>YouTube</c:v>
                      </c:pt>
                      <c:pt idx="4">
                        <c:v>WhatsApp</c:v>
                      </c:pt>
                      <c:pt idx="5">
                        <c:v>Instagram</c:v>
                      </c:pt>
                      <c:pt idx="6">
                        <c:v>Candy Crush</c:v>
                      </c:pt>
                      <c:pt idx="7">
                        <c:v>TikTok</c:v>
                      </c:pt>
                      <c:pt idx="8">
                        <c:v>ChatGPT</c:v>
                      </c:pt>
                    </c:strCache>
                  </c:strRef>
                </c:cat>
                <c:val>
                  <c:numRef>
                    <c:extLst xmlns:c15="http://schemas.microsoft.com/office/drawing/2012/chart">
                      <c:ext xmlns:c15="http://schemas.microsoft.com/office/drawing/2012/chart" uri="{02D57815-91ED-43cb-92C2-25804820EDAC}">
                        <c15:formulaRef>
                          <c15:sqref>Sheet1!$D$2:$D$10</c15:sqref>
                        </c15:formulaRef>
                      </c:ext>
                    </c:extLst>
                    <c:numCache>
                      <c:formatCode>General</c:formatCode>
                      <c:ptCount val="9"/>
                    </c:numCache>
                  </c:numRef>
                </c:val>
                <c:extLst xmlns:c15="http://schemas.microsoft.com/office/drawing/2012/chart">
                  <c:ext xmlns:c16="http://schemas.microsoft.com/office/drawing/2014/chart" uri="{C3380CC4-5D6E-409C-BE32-E72D297353CC}">
                    <c16:uniqueId val="{00000002-2803-45DA-B107-6B972A62AA02}"/>
                  </c:ext>
                </c:extLst>
              </c15:ser>
            </c15:filteredBarSeries>
          </c:ext>
        </c:extLst>
      </c:barChart>
      <c:catAx>
        <c:axId val="1651195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lumMod val="95000"/>
                  </a:schemeClr>
                </a:solidFill>
                <a:latin typeface="+mn-lt"/>
                <a:ea typeface="+mn-ea"/>
                <a:cs typeface="+mn-cs"/>
              </a:defRPr>
            </a:pPr>
            <a:endParaRPr lang="en-SE"/>
          </a:p>
        </c:txPr>
        <c:crossAx val="275957024"/>
        <c:crosses val="autoZero"/>
        <c:auto val="1"/>
        <c:lblAlgn val="ctr"/>
        <c:lblOffset val="100"/>
        <c:noMultiLvlLbl val="0"/>
      </c:catAx>
      <c:valAx>
        <c:axId val="275957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95000"/>
                  </a:schemeClr>
                </a:solidFill>
                <a:latin typeface="+mn-lt"/>
                <a:ea typeface="+mn-ea"/>
                <a:cs typeface="+mn-cs"/>
              </a:defRPr>
            </a:pPr>
            <a:endParaRPr lang="en-SE"/>
          </a:p>
        </c:txPr>
        <c:crossAx val="1651195520"/>
        <c:crosses val="autoZero"/>
        <c:crossBetween val="between"/>
      </c:valAx>
      <c:spPr>
        <a:noFill/>
        <a:ln cap="rnd">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S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S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9DDBF7-DCE0-BE46-B91B-767BAE8D6D15}" type="doc">
      <dgm:prSet loTypeId="urn:microsoft.com/office/officeart/2005/8/layout/arrow2" loCatId="" qsTypeId="urn:microsoft.com/office/officeart/2005/8/quickstyle/simple1" qsCatId="simple" csTypeId="urn:microsoft.com/office/officeart/2005/8/colors/accent1_2" csCatId="accent1" phldr="1"/>
      <dgm:spPr/>
    </dgm:pt>
    <dgm:pt modelId="{7AFDB41A-8DE2-F541-998A-5A6280B2937E}">
      <dgm:prSet phldrT="[Text]"/>
      <dgm:spPr/>
      <dgm:t>
        <a:bodyPr/>
        <a:lstStyle/>
        <a:p>
          <a:endParaRPr lang="en-GB">
            <a:solidFill>
              <a:schemeClr val="bg1"/>
            </a:solidFill>
          </a:endParaRPr>
        </a:p>
      </dgm:t>
    </dgm:pt>
    <dgm:pt modelId="{4B4B81DF-D859-0B42-9BBB-54023B9928FD}" type="parTrans" cxnId="{C2B87009-1219-B942-9CFE-C70AEBC9F333}">
      <dgm:prSet/>
      <dgm:spPr/>
      <dgm:t>
        <a:bodyPr/>
        <a:lstStyle/>
        <a:p>
          <a:endParaRPr lang="en-GB"/>
        </a:p>
      </dgm:t>
    </dgm:pt>
    <dgm:pt modelId="{B76C4AA4-8D23-E146-BF7F-5AABDC19C48F}" type="sibTrans" cxnId="{C2B87009-1219-B942-9CFE-C70AEBC9F333}">
      <dgm:prSet/>
      <dgm:spPr/>
      <dgm:t>
        <a:bodyPr/>
        <a:lstStyle/>
        <a:p>
          <a:endParaRPr lang="en-GB"/>
        </a:p>
      </dgm:t>
    </dgm:pt>
    <dgm:pt modelId="{B09577D6-1279-8642-AA1F-92B516753905}">
      <dgm:prSet phldrT="[Text]"/>
      <dgm:spPr/>
      <dgm:t>
        <a:bodyPr/>
        <a:lstStyle/>
        <a:p>
          <a:endParaRPr lang="en-GB">
            <a:solidFill>
              <a:schemeClr val="bg1"/>
            </a:solidFill>
          </a:endParaRPr>
        </a:p>
      </dgm:t>
    </dgm:pt>
    <dgm:pt modelId="{19F70143-FF47-3F4C-9BE2-E020EE9E26CC}" type="sibTrans" cxnId="{1D2E4F4A-352B-7A45-B6DB-42B93AA4540B}">
      <dgm:prSet/>
      <dgm:spPr/>
      <dgm:t>
        <a:bodyPr/>
        <a:lstStyle/>
        <a:p>
          <a:endParaRPr lang="en-GB"/>
        </a:p>
      </dgm:t>
    </dgm:pt>
    <dgm:pt modelId="{C4644116-7A72-BB4E-8E3C-C15BB25805FA}" type="parTrans" cxnId="{1D2E4F4A-352B-7A45-B6DB-42B93AA4540B}">
      <dgm:prSet/>
      <dgm:spPr/>
      <dgm:t>
        <a:bodyPr/>
        <a:lstStyle/>
        <a:p>
          <a:endParaRPr lang="en-GB"/>
        </a:p>
      </dgm:t>
    </dgm:pt>
    <dgm:pt modelId="{1F22155E-1E01-7242-A8DC-8BA7602B7DC3}">
      <dgm:prSet phldrT="[Text]"/>
      <dgm:spPr/>
      <dgm:t>
        <a:bodyPr/>
        <a:lstStyle/>
        <a:p>
          <a:endParaRPr lang="en-GB">
            <a:solidFill>
              <a:schemeClr val="bg1"/>
            </a:solidFill>
          </a:endParaRPr>
        </a:p>
      </dgm:t>
    </dgm:pt>
    <dgm:pt modelId="{73C08D63-E676-B44B-A952-D34A0667E10C}" type="sibTrans" cxnId="{46A0D404-5C44-324F-A434-0A7C66B3A500}">
      <dgm:prSet/>
      <dgm:spPr/>
      <dgm:t>
        <a:bodyPr/>
        <a:lstStyle/>
        <a:p>
          <a:endParaRPr lang="en-GB"/>
        </a:p>
      </dgm:t>
    </dgm:pt>
    <dgm:pt modelId="{D4570E5A-D092-6F42-B63B-AE2546F1B3A5}" type="parTrans" cxnId="{46A0D404-5C44-324F-A434-0A7C66B3A500}">
      <dgm:prSet/>
      <dgm:spPr/>
      <dgm:t>
        <a:bodyPr/>
        <a:lstStyle/>
        <a:p>
          <a:endParaRPr lang="en-GB"/>
        </a:p>
      </dgm:t>
    </dgm:pt>
    <dgm:pt modelId="{49147469-CA4C-AC40-8253-FB2839ABAD65}" type="pres">
      <dgm:prSet presAssocID="{7F9DDBF7-DCE0-BE46-B91B-767BAE8D6D15}" presName="arrowDiagram" presStyleCnt="0">
        <dgm:presLayoutVars>
          <dgm:chMax val="5"/>
          <dgm:dir/>
          <dgm:resizeHandles val="exact"/>
        </dgm:presLayoutVars>
      </dgm:prSet>
      <dgm:spPr/>
    </dgm:pt>
    <dgm:pt modelId="{F2E01083-3F61-2845-A18D-4C98DC41E84A}" type="pres">
      <dgm:prSet presAssocID="{7F9DDBF7-DCE0-BE46-B91B-767BAE8D6D15}" presName="arrow" presStyleLbl="bgShp" presStyleIdx="0" presStyleCnt="1"/>
      <dgm:spPr/>
    </dgm:pt>
    <dgm:pt modelId="{C1B997C8-0295-AA4B-B2F4-4802308A6999}" type="pres">
      <dgm:prSet presAssocID="{7F9DDBF7-DCE0-BE46-B91B-767BAE8D6D15}" presName="arrowDiagram3" presStyleCnt="0"/>
      <dgm:spPr/>
    </dgm:pt>
    <dgm:pt modelId="{A1C12B5E-C6D7-3F4E-8202-42627D1C15AD}" type="pres">
      <dgm:prSet presAssocID="{1F22155E-1E01-7242-A8DC-8BA7602B7DC3}" presName="bullet3a" presStyleLbl="node1" presStyleIdx="0" presStyleCnt="3"/>
      <dgm:spPr/>
    </dgm:pt>
    <dgm:pt modelId="{2C63B6B8-25DB-4C45-A967-F75669ACE576}" type="pres">
      <dgm:prSet presAssocID="{1F22155E-1E01-7242-A8DC-8BA7602B7DC3}" presName="textBox3a" presStyleLbl="revTx" presStyleIdx="0" presStyleCnt="3" custScaleX="134815" custLinFactNeighborX="23733" custLinFactNeighborY="15757">
        <dgm:presLayoutVars>
          <dgm:bulletEnabled val="1"/>
        </dgm:presLayoutVars>
      </dgm:prSet>
      <dgm:spPr/>
    </dgm:pt>
    <dgm:pt modelId="{7CAC2635-FF0C-CA4E-A7DD-2E81D6E48BD7}" type="pres">
      <dgm:prSet presAssocID="{B09577D6-1279-8642-AA1F-92B516753905}" presName="bullet3b" presStyleLbl="node1" presStyleIdx="1" presStyleCnt="3"/>
      <dgm:spPr/>
    </dgm:pt>
    <dgm:pt modelId="{92EAB4B6-0409-4E4F-90B9-852DBEFC4F6E}" type="pres">
      <dgm:prSet presAssocID="{B09577D6-1279-8642-AA1F-92B516753905}" presName="textBox3b" presStyleLbl="revTx" presStyleIdx="1" presStyleCnt="3" custScaleY="78413" custLinFactNeighborX="2383" custLinFactNeighborY="6826">
        <dgm:presLayoutVars>
          <dgm:bulletEnabled val="1"/>
        </dgm:presLayoutVars>
      </dgm:prSet>
      <dgm:spPr/>
    </dgm:pt>
    <dgm:pt modelId="{34047CD8-AEB9-5147-94B1-AB487068C4CF}" type="pres">
      <dgm:prSet presAssocID="{7AFDB41A-8DE2-F541-998A-5A6280B2937E}" presName="bullet3c" presStyleLbl="node1" presStyleIdx="2" presStyleCnt="3"/>
      <dgm:spPr/>
    </dgm:pt>
    <dgm:pt modelId="{8D55640E-99FA-794B-B450-813F3931F038}" type="pres">
      <dgm:prSet presAssocID="{7AFDB41A-8DE2-F541-998A-5A6280B2937E}" presName="textBox3c" presStyleLbl="revTx" presStyleIdx="2" presStyleCnt="3" custScaleY="81898" custLinFactNeighborX="-6337" custLinFactNeighborY="12422">
        <dgm:presLayoutVars>
          <dgm:bulletEnabled val="1"/>
        </dgm:presLayoutVars>
      </dgm:prSet>
      <dgm:spPr/>
    </dgm:pt>
  </dgm:ptLst>
  <dgm:cxnLst>
    <dgm:cxn modelId="{46A0D404-5C44-324F-A434-0A7C66B3A500}" srcId="{7F9DDBF7-DCE0-BE46-B91B-767BAE8D6D15}" destId="{1F22155E-1E01-7242-A8DC-8BA7602B7DC3}" srcOrd="0" destOrd="0" parTransId="{D4570E5A-D092-6F42-B63B-AE2546F1B3A5}" sibTransId="{73C08D63-E676-B44B-A952-D34A0667E10C}"/>
    <dgm:cxn modelId="{C2B87009-1219-B942-9CFE-C70AEBC9F333}" srcId="{7F9DDBF7-DCE0-BE46-B91B-767BAE8D6D15}" destId="{7AFDB41A-8DE2-F541-998A-5A6280B2937E}" srcOrd="2" destOrd="0" parTransId="{4B4B81DF-D859-0B42-9BBB-54023B9928FD}" sibTransId="{B76C4AA4-8D23-E146-BF7F-5AABDC19C48F}"/>
    <dgm:cxn modelId="{56035344-62A4-1B40-A9A9-B10D11EDBFE6}" type="presOf" srcId="{B09577D6-1279-8642-AA1F-92B516753905}" destId="{92EAB4B6-0409-4E4F-90B9-852DBEFC4F6E}" srcOrd="0" destOrd="0" presId="urn:microsoft.com/office/officeart/2005/8/layout/arrow2"/>
    <dgm:cxn modelId="{1D2E4F4A-352B-7A45-B6DB-42B93AA4540B}" srcId="{7F9DDBF7-DCE0-BE46-B91B-767BAE8D6D15}" destId="{B09577D6-1279-8642-AA1F-92B516753905}" srcOrd="1" destOrd="0" parTransId="{C4644116-7A72-BB4E-8E3C-C15BB25805FA}" sibTransId="{19F70143-FF47-3F4C-9BE2-E020EE9E26CC}"/>
    <dgm:cxn modelId="{F6765572-D6B8-5A4E-B417-767D25D98319}" type="presOf" srcId="{1F22155E-1E01-7242-A8DC-8BA7602B7DC3}" destId="{2C63B6B8-25DB-4C45-A967-F75669ACE576}" srcOrd="0" destOrd="0" presId="urn:microsoft.com/office/officeart/2005/8/layout/arrow2"/>
    <dgm:cxn modelId="{782B498E-D4D0-C342-B5B3-8B42E9D55C9B}" type="presOf" srcId="{7F9DDBF7-DCE0-BE46-B91B-767BAE8D6D15}" destId="{49147469-CA4C-AC40-8253-FB2839ABAD65}" srcOrd="0" destOrd="0" presId="urn:microsoft.com/office/officeart/2005/8/layout/arrow2"/>
    <dgm:cxn modelId="{196B5B9C-76E5-0D46-86B5-F27AFB4C10DE}" type="presOf" srcId="{7AFDB41A-8DE2-F541-998A-5A6280B2937E}" destId="{8D55640E-99FA-794B-B450-813F3931F038}" srcOrd="0" destOrd="0" presId="urn:microsoft.com/office/officeart/2005/8/layout/arrow2"/>
    <dgm:cxn modelId="{208754B7-91B6-4246-B5A4-E2E5BF812CAE}" type="presParOf" srcId="{49147469-CA4C-AC40-8253-FB2839ABAD65}" destId="{F2E01083-3F61-2845-A18D-4C98DC41E84A}" srcOrd="0" destOrd="0" presId="urn:microsoft.com/office/officeart/2005/8/layout/arrow2"/>
    <dgm:cxn modelId="{2686B63A-9EE4-C24A-9D4E-E4907D0DF2D2}" type="presParOf" srcId="{49147469-CA4C-AC40-8253-FB2839ABAD65}" destId="{C1B997C8-0295-AA4B-B2F4-4802308A6999}" srcOrd="1" destOrd="0" presId="urn:microsoft.com/office/officeart/2005/8/layout/arrow2"/>
    <dgm:cxn modelId="{01C3DE87-A0B8-BB49-99BC-3C949BE32A2C}" type="presParOf" srcId="{C1B997C8-0295-AA4B-B2F4-4802308A6999}" destId="{A1C12B5E-C6D7-3F4E-8202-42627D1C15AD}" srcOrd="0" destOrd="0" presId="urn:microsoft.com/office/officeart/2005/8/layout/arrow2"/>
    <dgm:cxn modelId="{695381D6-28A9-AF44-96E4-F8526D7CD330}" type="presParOf" srcId="{C1B997C8-0295-AA4B-B2F4-4802308A6999}" destId="{2C63B6B8-25DB-4C45-A967-F75669ACE576}" srcOrd="1" destOrd="0" presId="urn:microsoft.com/office/officeart/2005/8/layout/arrow2"/>
    <dgm:cxn modelId="{E2F77BEF-0658-DA4A-87BE-449BBCE74FF4}" type="presParOf" srcId="{C1B997C8-0295-AA4B-B2F4-4802308A6999}" destId="{7CAC2635-FF0C-CA4E-A7DD-2E81D6E48BD7}" srcOrd="2" destOrd="0" presId="urn:microsoft.com/office/officeart/2005/8/layout/arrow2"/>
    <dgm:cxn modelId="{EC97284E-B45D-144E-8305-5AB29DD0AC2B}" type="presParOf" srcId="{C1B997C8-0295-AA4B-B2F4-4802308A6999}" destId="{92EAB4B6-0409-4E4F-90B9-852DBEFC4F6E}" srcOrd="3" destOrd="0" presId="urn:microsoft.com/office/officeart/2005/8/layout/arrow2"/>
    <dgm:cxn modelId="{F3776C3E-177A-C54F-B4D4-455C4E694C89}" type="presParOf" srcId="{C1B997C8-0295-AA4B-B2F4-4802308A6999}" destId="{34047CD8-AEB9-5147-94B1-AB487068C4CF}" srcOrd="4" destOrd="0" presId="urn:microsoft.com/office/officeart/2005/8/layout/arrow2"/>
    <dgm:cxn modelId="{0684028E-DA31-FA49-992B-6A2E47BCCD5C}" type="presParOf" srcId="{C1B997C8-0295-AA4B-B2F4-4802308A6999}" destId="{8D55640E-99FA-794B-B450-813F3931F038}"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9DDBF7-DCE0-BE46-B91B-767BAE8D6D15}" type="doc">
      <dgm:prSet loTypeId="urn:microsoft.com/office/officeart/2005/8/layout/arrow2" loCatId="" qsTypeId="urn:microsoft.com/office/officeart/2005/8/quickstyle/simple1" qsCatId="simple" csTypeId="urn:microsoft.com/office/officeart/2005/8/colors/accent1_2" csCatId="accent1" phldr="1"/>
      <dgm:spPr/>
    </dgm:pt>
    <dgm:pt modelId="{7AFDB41A-8DE2-F541-998A-5A6280B2937E}">
      <dgm:prSet phldrT="[Text]"/>
      <dgm:spPr/>
      <dgm:t>
        <a:bodyPr/>
        <a:lstStyle/>
        <a:p>
          <a:endParaRPr lang="en-GB">
            <a:solidFill>
              <a:schemeClr val="bg1"/>
            </a:solidFill>
          </a:endParaRPr>
        </a:p>
      </dgm:t>
    </dgm:pt>
    <dgm:pt modelId="{4B4B81DF-D859-0B42-9BBB-54023B9928FD}" type="parTrans" cxnId="{C2B87009-1219-B942-9CFE-C70AEBC9F333}">
      <dgm:prSet/>
      <dgm:spPr/>
      <dgm:t>
        <a:bodyPr/>
        <a:lstStyle/>
        <a:p>
          <a:endParaRPr lang="en-GB"/>
        </a:p>
      </dgm:t>
    </dgm:pt>
    <dgm:pt modelId="{B76C4AA4-8D23-E146-BF7F-5AABDC19C48F}" type="sibTrans" cxnId="{C2B87009-1219-B942-9CFE-C70AEBC9F333}">
      <dgm:prSet/>
      <dgm:spPr/>
      <dgm:t>
        <a:bodyPr/>
        <a:lstStyle/>
        <a:p>
          <a:endParaRPr lang="en-GB"/>
        </a:p>
      </dgm:t>
    </dgm:pt>
    <dgm:pt modelId="{B09577D6-1279-8642-AA1F-92B516753905}">
      <dgm:prSet phldrT="[Text]"/>
      <dgm:spPr/>
      <dgm:t>
        <a:bodyPr/>
        <a:lstStyle/>
        <a:p>
          <a:endParaRPr lang="en-GB">
            <a:solidFill>
              <a:schemeClr val="bg1"/>
            </a:solidFill>
          </a:endParaRPr>
        </a:p>
      </dgm:t>
    </dgm:pt>
    <dgm:pt modelId="{19F70143-FF47-3F4C-9BE2-E020EE9E26CC}" type="sibTrans" cxnId="{1D2E4F4A-352B-7A45-B6DB-42B93AA4540B}">
      <dgm:prSet/>
      <dgm:spPr/>
      <dgm:t>
        <a:bodyPr/>
        <a:lstStyle/>
        <a:p>
          <a:endParaRPr lang="en-GB"/>
        </a:p>
      </dgm:t>
    </dgm:pt>
    <dgm:pt modelId="{C4644116-7A72-BB4E-8E3C-C15BB25805FA}" type="parTrans" cxnId="{1D2E4F4A-352B-7A45-B6DB-42B93AA4540B}">
      <dgm:prSet/>
      <dgm:spPr/>
      <dgm:t>
        <a:bodyPr/>
        <a:lstStyle/>
        <a:p>
          <a:endParaRPr lang="en-GB"/>
        </a:p>
      </dgm:t>
    </dgm:pt>
    <dgm:pt modelId="{1F22155E-1E01-7242-A8DC-8BA7602B7DC3}">
      <dgm:prSet phldrT="[Text]"/>
      <dgm:spPr/>
      <dgm:t>
        <a:bodyPr/>
        <a:lstStyle/>
        <a:p>
          <a:endParaRPr lang="en-GB">
            <a:solidFill>
              <a:schemeClr val="bg1"/>
            </a:solidFill>
          </a:endParaRPr>
        </a:p>
      </dgm:t>
    </dgm:pt>
    <dgm:pt modelId="{73C08D63-E676-B44B-A952-D34A0667E10C}" type="sibTrans" cxnId="{46A0D404-5C44-324F-A434-0A7C66B3A500}">
      <dgm:prSet/>
      <dgm:spPr/>
      <dgm:t>
        <a:bodyPr/>
        <a:lstStyle/>
        <a:p>
          <a:endParaRPr lang="en-GB"/>
        </a:p>
      </dgm:t>
    </dgm:pt>
    <dgm:pt modelId="{D4570E5A-D092-6F42-B63B-AE2546F1B3A5}" type="parTrans" cxnId="{46A0D404-5C44-324F-A434-0A7C66B3A500}">
      <dgm:prSet/>
      <dgm:spPr/>
      <dgm:t>
        <a:bodyPr/>
        <a:lstStyle/>
        <a:p>
          <a:endParaRPr lang="en-GB"/>
        </a:p>
      </dgm:t>
    </dgm:pt>
    <dgm:pt modelId="{49147469-CA4C-AC40-8253-FB2839ABAD65}" type="pres">
      <dgm:prSet presAssocID="{7F9DDBF7-DCE0-BE46-B91B-767BAE8D6D15}" presName="arrowDiagram" presStyleCnt="0">
        <dgm:presLayoutVars>
          <dgm:chMax val="5"/>
          <dgm:dir/>
          <dgm:resizeHandles val="exact"/>
        </dgm:presLayoutVars>
      </dgm:prSet>
      <dgm:spPr/>
    </dgm:pt>
    <dgm:pt modelId="{F2E01083-3F61-2845-A18D-4C98DC41E84A}" type="pres">
      <dgm:prSet presAssocID="{7F9DDBF7-DCE0-BE46-B91B-767BAE8D6D15}" presName="arrow" presStyleLbl="bgShp" presStyleIdx="0" presStyleCnt="1"/>
      <dgm:spPr/>
    </dgm:pt>
    <dgm:pt modelId="{C1B997C8-0295-AA4B-B2F4-4802308A6999}" type="pres">
      <dgm:prSet presAssocID="{7F9DDBF7-DCE0-BE46-B91B-767BAE8D6D15}" presName="arrowDiagram3" presStyleCnt="0"/>
      <dgm:spPr/>
    </dgm:pt>
    <dgm:pt modelId="{A1C12B5E-C6D7-3F4E-8202-42627D1C15AD}" type="pres">
      <dgm:prSet presAssocID="{1F22155E-1E01-7242-A8DC-8BA7602B7DC3}" presName="bullet3a" presStyleLbl="node1" presStyleIdx="0" presStyleCnt="3"/>
      <dgm:spPr/>
    </dgm:pt>
    <dgm:pt modelId="{2C63B6B8-25DB-4C45-A967-F75669ACE576}" type="pres">
      <dgm:prSet presAssocID="{1F22155E-1E01-7242-A8DC-8BA7602B7DC3}" presName="textBox3a" presStyleLbl="revTx" presStyleIdx="0" presStyleCnt="3" custScaleX="134815" custLinFactNeighborX="23733" custLinFactNeighborY="15757">
        <dgm:presLayoutVars>
          <dgm:bulletEnabled val="1"/>
        </dgm:presLayoutVars>
      </dgm:prSet>
      <dgm:spPr/>
    </dgm:pt>
    <dgm:pt modelId="{7CAC2635-FF0C-CA4E-A7DD-2E81D6E48BD7}" type="pres">
      <dgm:prSet presAssocID="{B09577D6-1279-8642-AA1F-92B516753905}" presName="bullet3b" presStyleLbl="node1" presStyleIdx="1" presStyleCnt="3"/>
      <dgm:spPr/>
    </dgm:pt>
    <dgm:pt modelId="{92EAB4B6-0409-4E4F-90B9-852DBEFC4F6E}" type="pres">
      <dgm:prSet presAssocID="{B09577D6-1279-8642-AA1F-92B516753905}" presName="textBox3b" presStyleLbl="revTx" presStyleIdx="1" presStyleCnt="3" custScaleY="78413" custLinFactNeighborX="2383" custLinFactNeighborY="6826">
        <dgm:presLayoutVars>
          <dgm:bulletEnabled val="1"/>
        </dgm:presLayoutVars>
      </dgm:prSet>
      <dgm:spPr/>
    </dgm:pt>
    <dgm:pt modelId="{34047CD8-AEB9-5147-94B1-AB487068C4CF}" type="pres">
      <dgm:prSet presAssocID="{7AFDB41A-8DE2-F541-998A-5A6280B2937E}" presName="bullet3c" presStyleLbl="node1" presStyleIdx="2" presStyleCnt="3"/>
      <dgm:spPr/>
    </dgm:pt>
    <dgm:pt modelId="{8D55640E-99FA-794B-B450-813F3931F038}" type="pres">
      <dgm:prSet presAssocID="{7AFDB41A-8DE2-F541-998A-5A6280B2937E}" presName="textBox3c" presStyleLbl="revTx" presStyleIdx="2" presStyleCnt="3" custScaleY="81898" custLinFactNeighborX="-6337" custLinFactNeighborY="12422">
        <dgm:presLayoutVars>
          <dgm:bulletEnabled val="1"/>
        </dgm:presLayoutVars>
      </dgm:prSet>
      <dgm:spPr/>
    </dgm:pt>
  </dgm:ptLst>
  <dgm:cxnLst>
    <dgm:cxn modelId="{46A0D404-5C44-324F-A434-0A7C66B3A500}" srcId="{7F9DDBF7-DCE0-BE46-B91B-767BAE8D6D15}" destId="{1F22155E-1E01-7242-A8DC-8BA7602B7DC3}" srcOrd="0" destOrd="0" parTransId="{D4570E5A-D092-6F42-B63B-AE2546F1B3A5}" sibTransId="{73C08D63-E676-B44B-A952-D34A0667E10C}"/>
    <dgm:cxn modelId="{C2B87009-1219-B942-9CFE-C70AEBC9F333}" srcId="{7F9DDBF7-DCE0-BE46-B91B-767BAE8D6D15}" destId="{7AFDB41A-8DE2-F541-998A-5A6280B2937E}" srcOrd="2" destOrd="0" parTransId="{4B4B81DF-D859-0B42-9BBB-54023B9928FD}" sibTransId="{B76C4AA4-8D23-E146-BF7F-5AABDC19C48F}"/>
    <dgm:cxn modelId="{56035344-62A4-1B40-A9A9-B10D11EDBFE6}" type="presOf" srcId="{B09577D6-1279-8642-AA1F-92B516753905}" destId="{92EAB4B6-0409-4E4F-90B9-852DBEFC4F6E}" srcOrd="0" destOrd="0" presId="urn:microsoft.com/office/officeart/2005/8/layout/arrow2"/>
    <dgm:cxn modelId="{1D2E4F4A-352B-7A45-B6DB-42B93AA4540B}" srcId="{7F9DDBF7-DCE0-BE46-B91B-767BAE8D6D15}" destId="{B09577D6-1279-8642-AA1F-92B516753905}" srcOrd="1" destOrd="0" parTransId="{C4644116-7A72-BB4E-8E3C-C15BB25805FA}" sibTransId="{19F70143-FF47-3F4C-9BE2-E020EE9E26CC}"/>
    <dgm:cxn modelId="{F6765572-D6B8-5A4E-B417-767D25D98319}" type="presOf" srcId="{1F22155E-1E01-7242-A8DC-8BA7602B7DC3}" destId="{2C63B6B8-25DB-4C45-A967-F75669ACE576}" srcOrd="0" destOrd="0" presId="urn:microsoft.com/office/officeart/2005/8/layout/arrow2"/>
    <dgm:cxn modelId="{782B498E-D4D0-C342-B5B3-8B42E9D55C9B}" type="presOf" srcId="{7F9DDBF7-DCE0-BE46-B91B-767BAE8D6D15}" destId="{49147469-CA4C-AC40-8253-FB2839ABAD65}" srcOrd="0" destOrd="0" presId="urn:microsoft.com/office/officeart/2005/8/layout/arrow2"/>
    <dgm:cxn modelId="{196B5B9C-76E5-0D46-86B5-F27AFB4C10DE}" type="presOf" srcId="{7AFDB41A-8DE2-F541-998A-5A6280B2937E}" destId="{8D55640E-99FA-794B-B450-813F3931F038}" srcOrd="0" destOrd="0" presId="urn:microsoft.com/office/officeart/2005/8/layout/arrow2"/>
    <dgm:cxn modelId="{208754B7-91B6-4246-B5A4-E2E5BF812CAE}" type="presParOf" srcId="{49147469-CA4C-AC40-8253-FB2839ABAD65}" destId="{F2E01083-3F61-2845-A18D-4C98DC41E84A}" srcOrd="0" destOrd="0" presId="urn:microsoft.com/office/officeart/2005/8/layout/arrow2"/>
    <dgm:cxn modelId="{2686B63A-9EE4-C24A-9D4E-E4907D0DF2D2}" type="presParOf" srcId="{49147469-CA4C-AC40-8253-FB2839ABAD65}" destId="{C1B997C8-0295-AA4B-B2F4-4802308A6999}" srcOrd="1" destOrd="0" presId="urn:microsoft.com/office/officeart/2005/8/layout/arrow2"/>
    <dgm:cxn modelId="{01C3DE87-A0B8-BB49-99BC-3C949BE32A2C}" type="presParOf" srcId="{C1B997C8-0295-AA4B-B2F4-4802308A6999}" destId="{A1C12B5E-C6D7-3F4E-8202-42627D1C15AD}" srcOrd="0" destOrd="0" presId="urn:microsoft.com/office/officeart/2005/8/layout/arrow2"/>
    <dgm:cxn modelId="{695381D6-28A9-AF44-96E4-F8526D7CD330}" type="presParOf" srcId="{C1B997C8-0295-AA4B-B2F4-4802308A6999}" destId="{2C63B6B8-25DB-4C45-A967-F75669ACE576}" srcOrd="1" destOrd="0" presId="urn:microsoft.com/office/officeart/2005/8/layout/arrow2"/>
    <dgm:cxn modelId="{E2F77BEF-0658-DA4A-87BE-449BBCE74FF4}" type="presParOf" srcId="{C1B997C8-0295-AA4B-B2F4-4802308A6999}" destId="{7CAC2635-FF0C-CA4E-A7DD-2E81D6E48BD7}" srcOrd="2" destOrd="0" presId="urn:microsoft.com/office/officeart/2005/8/layout/arrow2"/>
    <dgm:cxn modelId="{EC97284E-B45D-144E-8305-5AB29DD0AC2B}" type="presParOf" srcId="{C1B997C8-0295-AA4B-B2F4-4802308A6999}" destId="{92EAB4B6-0409-4E4F-90B9-852DBEFC4F6E}" srcOrd="3" destOrd="0" presId="urn:microsoft.com/office/officeart/2005/8/layout/arrow2"/>
    <dgm:cxn modelId="{F3776C3E-177A-C54F-B4D4-455C4E694C89}" type="presParOf" srcId="{C1B997C8-0295-AA4B-B2F4-4802308A6999}" destId="{34047CD8-AEB9-5147-94B1-AB487068C4CF}" srcOrd="4" destOrd="0" presId="urn:microsoft.com/office/officeart/2005/8/layout/arrow2"/>
    <dgm:cxn modelId="{0684028E-DA31-FA49-992B-6A2E47BCCD5C}" type="presParOf" srcId="{C1B997C8-0295-AA4B-B2F4-4802308A6999}" destId="{8D55640E-99FA-794B-B450-813F3931F038}"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8B1CE2-18F9-4546-82ED-C5E73EB12262}" type="doc">
      <dgm:prSet loTypeId="urn:microsoft.com/office/officeart/2005/8/layout/process2" loCatId="" qsTypeId="urn:microsoft.com/office/officeart/2005/8/quickstyle/simple1" qsCatId="simple" csTypeId="urn:microsoft.com/office/officeart/2005/8/colors/accent1_2" csCatId="accent1" phldr="1"/>
      <dgm:spPr/>
    </dgm:pt>
    <dgm:pt modelId="{3F32FEAA-94B0-4740-A0D1-682411B4BC97}">
      <dgm:prSet phldrT="[Text]"/>
      <dgm:spPr/>
      <dgm:t>
        <a:bodyPr/>
        <a:lstStyle/>
        <a:p>
          <a:r>
            <a:rPr lang="en-GB"/>
            <a:t>LLM </a:t>
          </a:r>
          <a:r>
            <a:rPr lang="en-GB" err="1"/>
            <a:t>tolkar</a:t>
          </a:r>
          <a:r>
            <a:rPr lang="en-GB"/>
            <a:t> det  </a:t>
          </a:r>
          <a:r>
            <a:rPr lang="en-GB" err="1"/>
            <a:t>användaren</a:t>
          </a:r>
          <a:r>
            <a:rPr lang="en-GB"/>
            <a:t> </a:t>
          </a:r>
          <a:r>
            <a:rPr lang="en-GB" err="1"/>
            <a:t>skriver</a:t>
          </a:r>
          <a:r>
            <a:rPr lang="en-GB"/>
            <a:t> </a:t>
          </a:r>
        </a:p>
      </dgm:t>
    </dgm:pt>
    <dgm:pt modelId="{19EF8B78-D6A1-5B47-92EE-6E7DFE4A0E98}" type="parTrans" cxnId="{DF2C8EBC-F1A0-6743-8818-799F1E409C16}">
      <dgm:prSet/>
      <dgm:spPr/>
      <dgm:t>
        <a:bodyPr/>
        <a:lstStyle/>
        <a:p>
          <a:endParaRPr lang="en-GB"/>
        </a:p>
      </dgm:t>
    </dgm:pt>
    <dgm:pt modelId="{94AC1FB2-BBAD-3148-A4E5-8D2BF0A08D19}" type="sibTrans" cxnId="{DF2C8EBC-F1A0-6743-8818-799F1E409C16}">
      <dgm:prSet/>
      <dgm:spPr/>
      <dgm:t>
        <a:bodyPr/>
        <a:lstStyle/>
        <a:p>
          <a:endParaRPr lang="en-GB"/>
        </a:p>
      </dgm:t>
    </dgm:pt>
    <dgm:pt modelId="{4E524344-BCEA-DA4D-B703-47126E481B04}">
      <dgm:prSet phldrT="[Text]"/>
      <dgm:spPr/>
      <dgm:t>
        <a:bodyPr/>
        <a:lstStyle/>
        <a:p>
          <a:r>
            <a:rPr lang="en-GB" err="1"/>
            <a:t>Egna</a:t>
          </a:r>
          <a:r>
            <a:rPr lang="en-GB"/>
            <a:t> system </a:t>
          </a:r>
          <a:r>
            <a:rPr lang="en-GB" err="1"/>
            <a:t>avgör</a:t>
          </a:r>
          <a:r>
            <a:rPr lang="en-GB"/>
            <a:t> </a:t>
          </a:r>
          <a:r>
            <a:rPr lang="en-GB" err="1"/>
            <a:t>vad</a:t>
          </a:r>
          <a:r>
            <a:rPr lang="en-GB"/>
            <a:t> </a:t>
          </a:r>
          <a:r>
            <a:rPr lang="en-GB" err="1"/>
            <a:t>som</a:t>
          </a:r>
          <a:r>
            <a:rPr lang="en-GB"/>
            <a:t> ska </a:t>
          </a:r>
          <a:r>
            <a:rPr lang="en-GB" err="1"/>
            <a:t>rekommenderas</a:t>
          </a:r>
          <a:endParaRPr lang="en-GB"/>
        </a:p>
      </dgm:t>
    </dgm:pt>
    <dgm:pt modelId="{BAE11AE4-B443-544C-9A1B-9365FD199172}" type="parTrans" cxnId="{0AF9A3D7-FED5-A44F-8656-4968A11B8A9B}">
      <dgm:prSet/>
      <dgm:spPr/>
      <dgm:t>
        <a:bodyPr/>
        <a:lstStyle/>
        <a:p>
          <a:endParaRPr lang="en-GB"/>
        </a:p>
      </dgm:t>
    </dgm:pt>
    <dgm:pt modelId="{FF9FB8B2-8F0F-3D43-8463-EA8F8C261CA4}" type="sibTrans" cxnId="{0AF9A3D7-FED5-A44F-8656-4968A11B8A9B}">
      <dgm:prSet/>
      <dgm:spPr/>
      <dgm:t>
        <a:bodyPr/>
        <a:lstStyle/>
        <a:p>
          <a:endParaRPr lang="en-GB"/>
        </a:p>
      </dgm:t>
    </dgm:pt>
    <dgm:pt modelId="{FD957CE1-E597-0748-90C3-22C349A71F0A}">
      <dgm:prSet phldrT="[Text]"/>
      <dgm:spPr/>
      <dgm:t>
        <a:bodyPr/>
        <a:lstStyle/>
        <a:p>
          <a:r>
            <a:rPr lang="en-GB"/>
            <a:t>LLM </a:t>
          </a:r>
          <a:r>
            <a:rPr lang="en-GB" err="1"/>
            <a:t>skriver</a:t>
          </a:r>
          <a:r>
            <a:rPr lang="en-GB"/>
            <a:t> </a:t>
          </a:r>
          <a:r>
            <a:rPr lang="en-GB" err="1"/>
            <a:t>en</a:t>
          </a:r>
          <a:r>
            <a:rPr lang="en-GB"/>
            <a:t> </a:t>
          </a:r>
          <a:r>
            <a:rPr lang="en-GB" err="1"/>
            <a:t>engagerande</a:t>
          </a:r>
          <a:r>
            <a:rPr lang="en-GB"/>
            <a:t> presentation (</a:t>
          </a:r>
          <a:r>
            <a:rPr lang="en-GB" err="1"/>
            <a:t>riktad</a:t>
          </a:r>
          <a:r>
            <a:rPr lang="en-GB"/>
            <a:t> till </a:t>
          </a:r>
          <a:r>
            <a:rPr lang="en-GB" err="1"/>
            <a:t>mig</a:t>
          </a:r>
          <a:r>
            <a:rPr lang="en-GB"/>
            <a:t>).</a:t>
          </a:r>
        </a:p>
      </dgm:t>
    </dgm:pt>
    <dgm:pt modelId="{EB46E997-4B2C-3846-A687-809D2659B457}" type="parTrans" cxnId="{A4CFC057-F1B0-0E4C-A2C6-AB900E8429F6}">
      <dgm:prSet/>
      <dgm:spPr/>
      <dgm:t>
        <a:bodyPr/>
        <a:lstStyle/>
        <a:p>
          <a:endParaRPr lang="en-GB"/>
        </a:p>
      </dgm:t>
    </dgm:pt>
    <dgm:pt modelId="{C3DEFC42-1293-3A4E-838F-B9544224964A}" type="sibTrans" cxnId="{A4CFC057-F1B0-0E4C-A2C6-AB900E8429F6}">
      <dgm:prSet/>
      <dgm:spPr/>
      <dgm:t>
        <a:bodyPr/>
        <a:lstStyle/>
        <a:p>
          <a:endParaRPr lang="en-GB"/>
        </a:p>
      </dgm:t>
    </dgm:pt>
    <dgm:pt modelId="{7859CB96-C1FC-AA43-BE35-C5F3CF0F8890}" type="pres">
      <dgm:prSet presAssocID="{648B1CE2-18F9-4546-82ED-C5E73EB12262}" presName="linearFlow" presStyleCnt="0">
        <dgm:presLayoutVars>
          <dgm:resizeHandles val="exact"/>
        </dgm:presLayoutVars>
      </dgm:prSet>
      <dgm:spPr/>
    </dgm:pt>
    <dgm:pt modelId="{7D20AB33-9B73-8B46-A851-7BE796EA68D3}" type="pres">
      <dgm:prSet presAssocID="{3F32FEAA-94B0-4740-A0D1-682411B4BC97}" presName="node" presStyleLbl="node1" presStyleIdx="0" presStyleCnt="3">
        <dgm:presLayoutVars>
          <dgm:bulletEnabled val="1"/>
        </dgm:presLayoutVars>
      </dgm:prSet>
      <dgm:spPr/>
    </dgm:pt>
    <dgm:pt modelId="{61F35265-6B95-3E4F-89A7-904D8A95FA4C}" type="pres">
      <dgm:prSet presAssocID="{94AC1FB2-BBAD-3148-A4E5-8D2BF0A08D19}" presName="sibTrans" presStyleLbl="sibTrans2D1" presStyleIdx="0" presStyleCnt="2"/>
      <dgm:spPr/>
    </dgm:pt>
    <dgm:pt modelId="{B14FD24B-E9A0-1B41-A94D-3ACD9398A4F1}" type="pres">
      <dgm:prSet presAssocID="{94AC1FB2-BBAD-3148-A4E5-8D2BF0A08D19}" presName="connectorText" presStyleLbl="sibTrans2D1" presStyleIdx="0" presStyleCnt="2"/>
      <dgm:spPr/>
    </dgm:pt>
    <dgm:pt modelId="{F49F9CCE-A6FA-3743-A8F3-43958F098476}" type="pres">
      <dgm:prSet presAssocID="{4E524344-BCEA-DA4D-B703-47126E481B04}" presName="node" presStyleLbl="node1" presStyleIdx="1" presStyleCnt="3">
        <dgm:presLayoutVars>
          <dgm:bulletEnabled val="1"/>
        </dgm:presLayoutVars>
      </dgm:prSet>
      <dgm:spPr/>
    </dgm:pt>
    <dgm:pt modelId="{65FEF2DC-2EF7-CD45-B7D0-A2854E8E77BE}" type="pres">
      <dgm:prSet presAssocID="{FF9FB8B2-8F0F-3D43-8463-EA8F8C261CA4}" presName="sibTrans" presStyleLbl="sibTrans2D1" presStyleIdx="1" presStyleCnt="2"/>
      <dgm:spPr/>
    </dgm:pt>
    <dgm:pt modelId="{0648B173-C12E-274A-A6B0-7D4F79B4F58C}" type="pres">
      <dgm:prSet presAssocID="{FF9FB8B2-8F0F-3D43-8463-EA8F8C261CA4}" presName="connectorText" presStyleLbl="sibTrans2D1" presStyleIdx="1" presStyleCnt="2"/>
      <dgm:spPr/>
    </dgm:pt>
    <dgm:pt modelId="{DFCF0DF2-16BE-AF41-B798-1165DE30B45A}" type="pres">
      <dgm:prSet presAssocID="{FD957CE1-E597-0748-90C3-22C349A71F0A}" presName="node" presStyleLbl="node1" presStyleIdx="2" presStyleCnt="3">
        <dgm:presLayoutVars>
          <dgm:bulletEnabled val="1"/>
        </dgm:presLayoutVars>
      </dgm:prSet>
      <dgm:spPr/>
    </dgm:pt>
  </dgm:ptLst>
  <dgm:cxnLst>
    <dgm:cxn modelId="{E3481531-86A4-174F-9BBC-F4A00C1A5741}" type="presOf" srcId="{FF9FB8B2-8F0F-3D43-8463-EA8F8C261CA4}" destId="{0648B173-C12E-274A-A6B0-7D4F79B4F58C}" srcOrd="1" destOrd="0" presId="urn:microsoft.com/office/officeart/2005/8/layout/process2"/>
    <dgm:cxn modelId="{AB3C9153-5D23-244A-B0E9-728AAB890B4E}" type="presOf" srcId="{648B1CE2-18F9-4546-82ED-C5E73EB12262}" destId="{7859CB96-C1FC-AA43-BE35-C5F3CF0F8890}" srcOrd="0" destOrd="0" presId="urn:microsoft.com/office/officeart/2005/8/layout/process2"/>
    <dgm:cxn modelId="{A4CFC057-F1B0-0E4C-A2C6-AB900E8429F6}" srcId="{648B1CE2-18F9-4546-82ED-C5E73EB12262}" destId="{FD957CE1-E597-0748-90C3-22C349A71F0A}" srcOrd="2" destOrd="0" parTransId="{EB46E997-4B2C-3846-A687-809D2659B457}" sibTransId="{C3DEFC42-1293-3A4E-838F-B9544224964A}"/>
    <dgm:cxn modelId="{D0252374-2D2D-9D45-9339-AE8CA23A9CB5}" type="presOf" srcId="{FD957CE1-E597-0748-90C3-22C349A71F0A}" destId="{DFCF0DF2-16BE-AF41-B798-1165DE30B45A}" srcOrd="0" destOrd="0" presId="urn:microsoft.com/office/officeart/2005/8/layout/process2"/>
    <dgm:cxn modelId="{F71B658C-F157-E54C-9470-928A677C5EC0}" type="presOf" srcId="{3F32FEAA-94B0-4740-A0D1-682411B4BC97}" destId="{7D20AB33-9B73-8B46-A851-7BE796EA68D3}" srcOrd="0" destOrd="0" presId="urn:microsoft.com/office/officeart/2005/8/layout/process2"/>
    <dgm:cxn modelId="{DF2C8EBC-F1A0-6743-8818-799F1E409C16}" srcId="{648B1CE2-18F9-4546-82ED-C5E73EB12262}" destId="{3F32FEAA-94B0-4740-A0D1-682411B4BC97}" srcOrd="0" destOrd="0" parTransId="{19EF8B78-D6A1-5B47-92EE-6E7DFE4A0E98}" sibTransId="{94AC1FB2-BBAD-3148-A4E5-8D2BF0A08D19}"/>
    <dgm:cxn modelId="{1187FDBC-DEBC-2043-8FA3-A7CC39451380}" type="presOf" srcId="{4E524344-BCEA-DA4D-B703-47126E481B04}" destId="{F49F9CCE-A6FA-3743-A8F3-43958F098476}" srcOrd="0" destOrd="0" presId="urn:microsoft.com/office/officeart/2005/8/layout/process2"/>
    <dgm:cxn modelId="{9845C7C4-06D1-0F44-8E06-144B1D4E7C07}" type="presOf" srcId="{94AC1FB2-BBAD-3148-A4E5-8D2BF0A08D19}" destId="{61F35265-6B95-3E4F-89A7-904D8A95FA4C}" srcOrd="0" destOrd="0" presId="urn:microsoft.com/office/officeart/2005/8/layout/process2"/>
    <dgm:cxn modelId="{0AF9A3D7-FED5-A44F-8656-4968A11B8A9B}" srcId="{648B1CE2-18F9-4546-82ED-C5E73EB12262}" destId="{4E524344-BCEA-DA4D-B703-47126E481B04}" srcOrd="1" destOrd="0" parTransId="{BAE11AE4-B443-544C-9A1B-9365FD199172}" sibTransId="{FF9FB8B2-8F0F-3D43-8463-EA8F8C261CA4}"/>
    <dgm:cxn modelId="{09242DE8-7056-DE47-9F1D-41D4AFD881E3}" type="presOf" srcId="{94AC1FB2-BBAD-3148-A4E5-8D2BF0A08D19}" destId="{B14FD24B-E9A0-1B41-A94D-3ACD9398A4F1}" srcOrd="1" destOrd="0" presId="urn:microsoft.com/office/officeart/2005/8/layout/process2"/>
    <dgm:cxn modelId="{629FCAEB-5B26-144E-90BD-75EC4FB7D6E3}" type="presOf" srcId="{FF9FB8B2-8F0F-3D43-8463-EA8F8C261CA4}" destId="{65FEF2DC-2EF7-CD45-B7D0-A2854E8E77BE}" srcOrd="0" destOrd="0" presId="urn:microsoft.com/office/officeart/2005/8/layout/process2"/>
    <dgm:cxn modelId="{C631EA98-6E05-1447-9E0B-6CEA119F1636}" type="presParOf" srcId="{7859CB96-C1FC-AA43-BE35-C5F3CF0F8890}" destId="{7D20AB33-9B73-8B46-A851-7BE796EA68D3}" srcOrd="0" destOrd="0" presId="urn:microsoft.com/office/officeart/2005/8/layout/process2"/>
    <dgm:cxn modelId="{486EA60A-78A2-8B45-BAE3-4C0505267013}" type="presParOf" srcId="{7859CB96-C1FC-AA43-BE35-C5F3CF0F8890}" destId="{61F35265-6B95-3E4F-89A7-904D8A95FA4C}" srcOrd="1" destOrd="0" presId="urn:microsoft.com/office/officeart/2005/8/layout/process2"/>
    <dgm:cxn modelId="{96650FE8-2638-BD40-A8C6-78E213FC1182}" type="presParOf" srcId="{61F35265-6B95-3E4F-89A7-904D8A95FA4C}" destId="{B14FD24B-E9A0-1B41-A94D-3ACD9398A4F1}" srcOrd="0" destOrd="0" presId="urn:microsoft.com/office/officeart/2005/8/layout/process2"/>
    <dgm:cxn modelId="{E0A58BF3-9EE5-2A46-B4B0-AC553EC476DE}" type="presParOf" srcId="{7859CB96-C1FC-AA43-BE35-C5F3CF0F8890}" destId="{F49F9CCE-A6FA-3743-A8F3-43958F098476}" srcOrd="2" destOrd="0" presId="urn:microsoft.com/office/officeart/2005/8/layout/process2"/>
    <dgm:cxn modelId="{8D06A341-3253-9141-BCCE-278FABF2B5B3}" type="presParOf" srcId="{7859CB96-C1FC-AA43-BE35-C5F3CF0F8890}" destId="{65FEF2DC-2EF7-CD45-B7D0-A2854E8E77BE}" srcOrd="3" destOrd="0" presId="urn:microsoft.com/office/officeart/2005/8/layout/process2"/>
    <dgm:cxn modelId="{A8E521AF-0E61-3A47-ACFE-66A91FC47160}" type="presParOf" srcId="{65FEF2DC-2EF7-CD45-B7D0-A2854E8E77BE}" destId="{0648B173-C12E-274A-A6B0-7D4F79B4F58C}" srcOrd="0" destOrd="0" presId="urn:microsoft.com/office/officeart/2005/8/layout/process2"/>
    <dgm:cxn modelId="{43890D4C-5268-2849-B0EF-29C6EA3D8A12}" type="presParOf" srcId="{7859CB96-C1FC-AA43-BE35-C5F3CF0F8890}" destId="{DFCF0DF2-16BE-AF41-B798-1165DE30B45A}" srcOrd="4"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01083-3F61-2845-A18D-4C98DC41E84A}">
      <dsp:nvSpPr>
        <dsp:cNvPr id="0" name=""/>
        <dsp:cNvSpPr/>
      </dsp:nvSpPr>
      <dsp:spPr>
        <a:xfrm>
          <a:off x="0" y="169333"/>
          <a:ext cx="8128000" cy="507999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12B5E-C6D7-3F4E-8202-42627D1C15AD}">
      <dsp:nvSpPr>
        <dsp:cNvPr id="0" name=""/>
        <dsp:cNvSpPr/>
      </dsp:nvSpPr>
      <dsp:spPr>
        <a:xfrm>
          <a:off x="1032256" y="3675549"/>
          <a:ext cx="211328" cy="211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63B6B8-25DB-4C45-A967-F75669ACE576}">
      <dsp:nvSpPr>
        <dsp:cNvPr id="0" name=""/>
        <dsp:cNvSpPr/>
      </dsp:nvSpPr>
      <dsp:spPr>
        <a:xfrm>
          <a:off x="1257713" y="3950547"/>
          <a:ext cx="2553158" cy="146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2889250">
            <a:lnSpc>
              <a:spcPct val="90000"/>
            </a:lnSpc>
            <a:spcBef>
              <a:spcPct val="0"/>
            </a:spcBef>
            <a:spcAft>
              <a:spcPct val="35000"/>
            </a:spcAft>
            <a:buNone/>
          </a:pPr>
          <a:endParaRPr lang="en-GB" sz="6500" kern="1200">
            <a:solidFill>
              <a:schemeClr val="bg1"/>
            </a:solidFill>
          </a:endParaRPr>
        </a:p>
      </dsp:txBody>
      <dsp:txXfrm>
        <a:off x="1257713" y="3950547"/>
        <a:ext cx="2553158" cy="1468119"/>
      </dsp:txXfrm>
    </dsp:sp>
    <dsp:sp modelId="{7CAC2635-FF0C-CA4E-A7DD-2E81D6E48BD7}">
      <dsp:nvSpPr>
        <dsp:cNvPr id="0" name=""/>
        <dsp:cNvSpPr/>
      </dsp:nvSpPr>
      <dsp:spPr>
        <a:xfrm>
          <a:off x="2897632" y="2294805"/>
          <a:ext cx="382015" cy="3820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AB4B6-0409-4E4F-90B9-852DBEFC4F6E}">
      <dsp:nvSpPr>
        <dsp:cNvPr id="0" name=""/>
        <dsp:cNvSpPr/>
      </dsp:nvSpPr>
      <dsp:spPr>
        <a:xfrm>
          <a:off x="3135125" y="2972731"/>
          <a:ext cx="1950719" cy="2166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2889250">
            <a:lnSpc>
              <a:spcPct val="90000"/>
            </a:lnSpc>
            <a:spcBef>
              <a:spcPct val="0"/>
            </a:spcBef>
            <a:spcAft>
              <a:spcPct val="35000"/>
            </a:spcAft>
            <a:buNone/>
          </a:pPr>
          <a:endParaRPr lang="en-GB" sz="6500" kern="1200">
            <a:solidFill>
              <a:schemeClr val="bg1"/>
            </a:solidFill>
          </a:endParaRPr>
        </a:p>
      </dsp:txBody>
      <dsp:txXfrm>
        <a:off x="3135125" y="2972731"/>
        <a:ext cx="1950719" cy="2166958"/>
      </dsp:txXfrm>
    </dsp:sp>
    <dsp:sp modelId="{34047CD8-AEB9-5147-94B1-AB487068C4CF}">
      <dsp:nvSpPr>
        <dsp:cNvPr id="0" name=""/>
        <dsp:cNvSpPr/>
      </dsp:nvSpPr>
      <dsp:spPr>
        <a:xfrm>
          <a:off x="5140960" y="1454573"/>
          <a:ext cx="528320" cy="5283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55640E-99FA-794B-B450-813F3931F038}">
      <dsp:nvSpPr>
        <dsp:cNvPr id="0" name=""/>
        <dsp:cNvSpPr/>
      </dsp:nvSpPr>
      <dsp:spPr>
        <a:xfrm>
          <a:off x="5281502" y="2476859"/>
          <a:ext cx="1950719" cy="289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2889250">
            <a:lnSpc>
              <a:spcPct val="90000"/>
            </a:lnSpc>
            <a:spcBef>
              <a:spcPct val="0"/>
            </a:spcBef>
            <a:spcAft>
              <a:spcPct val="35000"/>
            </a:spcAft>
            <a:buNone/>
          </a:pPr>
          <a:endParaRPr lang="en-GB" sz="6500" kern="1200">
            <a:solidFill>
              <a:schemeClr val="bg1"/>
            </a:solidFill>
          </a:endParaRPr>
        </a:p>
      </dsp:txBody>
      <dsp:txXfrm>
        <a:off x="5281502" y="2476859"/>
        <a:ext cx="1950719" cy="2891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01083-3F61-2845-A18D-4C98DC41E84A}">
      <dsp:nvSpPr>
        <dsp:cNvPr id="0" name=""/>
        <dsp:cNvSpPr/>
      </dsp:nvSpPr>
      <dsp:spPr>
        <a:xfrm>
          <a:off x="0" y="169333"/>
          <a:ext cx="8128000" cy="507999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12B5E-C6D7-3F4E-8202-42627D1C15AD}">
      <dsp:nvSpPr>
        <dsp:cNvPr id="0" name=""/>
        <dsp:cNvSpPr/>
      </dsp:nvSpPr>
      <dsp:spPr>
        <a:xfrm>
          <a:off x="1032256" y="3675549"/>
          <a:ext cx="211328" cy="21132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63B6B8-25DB-4C45-A967-F75669ACE576}">
      <dsp:nvSpPr>
        <dsp:cNvPr id="0" name=""/>
        <dsp:cNvSpPr/>
      </dsp:nvSpPr>
      <dsp:spPr>
        <a:xfrm>
          <a:off x="1257713" y="3950547"/>
          <a:ext cx="2553158" cy="1468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2889250">
            <a:lnSpc>
              <a:spcPct val="90000"/>
            </a:lnSpc>
            <a:spcBef>
              <a:spcPct val="0"/>
            </a:spcBef>
            <a:spcAft>
              <a:spcPct val="35000"/>
            </a:spcAft>
            <a:buNone/>
          </a:pPr>
          <a:endParaRPr lang="en-GB" sz="6500" kern="1200">
            <a:solidFill>
              <a:schemeClr val="bg1"/>
            </a:solidFill>
          </a:endParaRPr>
        </a:p>
      </dsp:txBody>
      <dsp:txXfrm>
        <a:off x="1257713" y="3950547"/>
        <a:ext cx="2553158" cy="1468119"/>
      </dsp:txXfrm>
    </dsp:sp>
    <dsp:sp modelId="{7CAC2635-FF0C-CA4E-A7DD-2E81D6E48BD7}">
      <dsp:nvSpPr>
        <dsp:cNvPr id="0" name=""/>
        <dsp:cNvSpPr/>
      </dsp:nvSpPr>
      <dsp:spPr>
        <a:xfrm>
          <a:off x="2897632" y="2294805"/>
          <a:ext cx="382015" cy="3820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AB4B6-0409-4E4F-90B9-852DBEFC4F6E}">
      <dsp:nvSpPr>
        <dsp:cNvPr id="0" name=""/>
        <dsp:cNvSpPr/>
      </dsp:nvSpPr>
      <dsp:spPr>
        <a:xfrm>
          <a:off x="3135125" y="2972731"/>
          <a:ext cx="1950719" cy="2166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2889250">
            <a:lnSpc>
              <a:spcPct val="90000"/>
            </a:lnSpc>
            <a:spcBef>
              <a:spcPct val="0"/>
            </a:spcBef>
            <a:spcAft>
              <a:spcPct val="35000"/>
            </a:spcAft>
            <a:buNone/>
          </a:pPr>
          <a:endParaRPr lang="en-GB" sz="6500" kern="1200">
            <a:solidFill>
              <a:schemeClr val="bg1"/>
            </a:solidFill>
          </a:endParaRPr>
        </a:p>
      </dsp:txBody>
      <dsp:txXfrm>
        <a:off x="3135125" y="2972731"/>
        <a:ext cx="1950719" cy="2166958"/>
      </dsp:txXfrm>
    </dsp:sp>
    <dsp:sp modelId="{34047CD8-AEB9-5147-94B1-AB487068C4CF}">
      <dsp:nvSpPr>
        <dsp:cNvPr id="0" name=""/>
        <dsp:cNvSpPr/>
      </dsp:nvSpPr>
      <dsp:spPr>
        <a:xfrm>
          <a:off x="5140960" y="1454573"/>
          <a:ext cx="528320" cy="52832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55640E-99FA-794B-B450-813F3931F038}">
      <dsp:nvSpPr>
        <dsp:cNvPr id="0" name=""/>
        <dsp:cNvSpPr/>
      </dsp:nvSpPr>
      <dsp:spPr>
        <a:xfrm>
          <a:off x="5281502" y="2476859"/>
          <a:ext cx="1950719" cy="2891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2889250">
            <a:lnSpc>
              <a:spcPct val="90000"/>
            </a:lnSpc>
            <a:spcBef>
              <a:spcPct val="0"/>
            </a:spcBef>
            <a:spcAft>
              <a:spcPct val="35000"/>
            </a:spcAft>
            <a:buNone/>
          </a:pPr>
          <a:endParaRPr lang="en-GB" sz="6500" kern="1200">
            <a:solidFill>
              <a:schemeClr val="bg1"/>
            </a:solidFill>
          </a:endParaRPr>
        </a:p>
      </dsp:txBody>
      <dsp:txXfrm>
        <a:off x="5281502" y="2476859"/>
        <a:ext cx="1950719" cy="2891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0AB33-9B73-8B46-A851-7BE796EA68D3}">
      <dsp:nvSpPr>
        <dsp:cNvPr id="0" name=""/>
        <dsp:cNvSpPr/>
      </dsp:nvSpPr>
      <dsp:spPr>
        <a:xfrm>
          <a:off x="2844799" y="0"/>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LLM </a:t>
          </a:r>
          <a:r>
            <a:rPr lang="en-GB" sz="2000" kern="1200" err="1"/>
            <a:t>tolkar</a:t>
          </a:r>
          <a:r>
            <a:rPr lang="en-GB" sz="2000" kern="1200"/>
            <a:t> det  </a:t>
          </a:r>
          <a:r>
            <a:rPr lang="en-GB" sz="2000" kern="1200" err="1"/>
            <a:t>användaren</a:t>
          </a:r>
          <a:r>
            <a:rPr lang="en-GB" sz="2000" kern="1200"/>
            <a:t> </a:t>
          </a:r>
          <a:r>
            <a:rPr lang="en-GB" sz="2000" kern="1200" err="1"/>
            <a:t>skriver</a:t>
          </a:r>
          <a:r>
            <a:rPr lang="en-GB" sz="2000" kern="1200"/>
            <a:t> </a:t>
          </a:r>
        </a:p>
      </dsp:txBody>
      <dsp:txXfrm>
        <a:off x="2884476" y="39677"/>
        <a:ext cx="2359046" cy="1275312"/>
      </dsp:txXfrm>
    </dsp:sp>
    <dsp:sp modelId="{61F35265-6B95-3E4F-89A7-904D8A95FA4C}">
      <dsp:nvSpPr>
        <dsp:cNvPr id="0" name=""/>
        <dsp:cNvSpPr/>
      </dsp:nvSpPr>
      <dsp:spPr>
        <a:xfrm rot="5400000">
          <a:off x="3809999" y="1388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rot="-5400000">
        <a:off x="3881119" y="1439333"/>
        <a:ext cx="365760" cy="355600"/>
      </dsp:txXfrm>
    </dsp:sp>
    <dsp:sp modelId="{F49F9CCE-A6FA-3743-A8F3-43958F098476}">
      <dsp:nvSpPr>
        <dsp:cNvPr id="0" name=""/>
        <dsp:cNvSpPr/>
      </dsp:nvSpPr>
      <dsp:spPr>
        <a:xfrm>
          <a:off x="2844799" y="2032000"/>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err="1"/>
            <a:t>Egna</a:t>
          </a:r>
          <a:r>
            <a:rPr lang="en-GB" sz="2000" kern="1200"/>
            <a:t> system </a:t>
          </a:r>
          <a:r>
            <a:rPr lang="en-GB" sz="2000" kern="1200" err="1"/>
            <a:t>avgör</a:t>
          </a:r>
          <a:r>
            <a:rPr lang="en-GB" sz="2000" kern="1200"/>
            <a:t> </a:t>
          </a:r>
          <a:r>
            <a:rPr lang="en-GB" sz="2000" kern="1200" err="1"/>
            <a:t>vad</a:t>
          </a:r>
          <a:r>
            <a:rPr lang="en-GB" sz="2000" kern="1200"/>
            <a:t> </a:t>
          </a:r>
          <a:r>
            <a:rPr lang="en-GB" sz="2000" kern="1200" err="1"/>
            <a:t>som</a:t>
          </a:r>
          <a:r>
            <a:rPr lang="en-GB" sz="2000" kern="1200"/>
            <a:t> ska </a:t>
          </a:r>
          <a:r>
            <a:rPr lang="en-GB" sz="2000" kern="1200" err="1"/>
            <a:t>rekommenderas</a:t>
          </a:r>
          <a:endParaRPr lang="en-GB" sz="2000" kern="1200"/>
        </a:p>
      </dsp:txBody>
      <dsp:txXfrm>
        <a:off x="2884476" y="2071677"/>
        <a:ext cx="2359046" cy="1275312"/>
      </dsp:txXfrm>
    </dsp:sp>
    <dsp:sp modelId="{65FEF2DC-2EF7-CD45-B7D0-A2854E8E77BE}">
      <dsp:nvSpPr>
        <dsp:cNvPr id="0" name=""/>
        <dsp:cNvSpPr/>
      </dsp:nvSpPr>
      <dsp:spPr>
        <a:xfrm rot="5400000">
          <a:off x="3809999" y="3420533"/>
          <a:ext cx="508000" cy="609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rot="-5400000">
        <a:off x="3881119" y="3471333"/>
        <a:ext cx="365760" cy="355600"/>
      </dsp:txXfrm>
    </dsp:sp>
    <dsp:sp modelId="{DFCF0DF2-16BE-AF41-B798-1165DE30B45A}">
      <dsp:nvSpPr>
        <dsp:cNvPr id="0" name=""/>
        <dsp:cNvSpPr/>
      </dsp:nvSpPr>
      <dsp:spPr>
        <a:xfrm>
          <a:off x="2844799" y="4064000"/>
          <a:ext cx="2438400" cy="13546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LLM </a:t>
          </a:r>
          <a:r>
            <a:rPr lang="en-GB" sz="2000" kern="1200" err="1"/>
            <a:t>skriver</a:t>
          </a:r>
          <a:r>
            <a:rPr lang="en-GB" sz="2000" kern="1200"/>
            <a:t> </a:t>
          </a:r>
          <a:r>
            <a:rPr lang="en-GB" sz="2000" kern="1200" err="1"/>
            <a:t>en</a:t>
          </a:r>
          <a:r>
            <a:rPr lang="en-GB" sz="2000" kern="1200"/>
            <a:t> </a:t>
          </a:r>
          <a:r>
            <a:rPr lang="en-GB" sz="2000" kern="1200" err="1"/>
            <a:t>engagerande</a:t>
          </a:r>
          <a:r>
            <a:rPr lang="en-GB" sz="2000" kern="1200"/>
            <a:t> presentation (</a:t>
          </a:r>
          <a:r>
            <a:rPr lang="en-GB" sz="2000" kern="1200" err="1"/>
            <a:t>riktad</a:t>
          </a:r>
          <a:r>
            <a:rPr lang="en-GB" sz="2000" kern="1200"/>
            <a:t> till </a:t>
          </a:r>
          <a:r>
            <a:rPr lang="en-GB" sz="2000" kern="1200" err="1"/>
            <a:t>mig</a:t>
          </a:r>
          <a:r>
            <a:rPr lang="en-GB" sz="2000" kern="1200"/>
            <a:t>).</a:t>
          </a:r>
        </a:p>
      </dsp:txBody>
      <dsp:txXfrm>
        <a:off x="2884476" y="4103677"/>
        <a:ext cx="2359046" cy="127531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82D24C-4D1B-4797-A8A9-DCC52EF67D68}" type="datetimeFigureOut">
              <a:rPr lang="sv-SE" smtClean="0"/>
              <a:t>2023-12-05</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4A5ABE-907E-4925-A5C9-EF789651864B}" type="slidenum">
              <a:rPr lang="sv-SE" smtClean="0"/>
              <a:t>‹#›</a:t>
            </a:fld>
            <a:endParaRPr lang="sv-SE"/>
          </a:p>
        </p:txBody>
      </p:sp>
    </p:spTree>
    <p:extLst>
      <p:ext uri="{BB962C8B-B14F-4D97-AF65-F5344CB8AC3E}">
        <p14:creationId xmlns:p14="http://schemas.microsoft.com/office/powerpoint/2010/main" val="2698074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Colorado_State_Fai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Prova på AI genom ett par interaktiva moment </a:t>
            </a:r>
            <a:r>
              <a:rPr lang="sv-SE" b="1"/>
              <a:t>som vi har utvecklat</a:t>
            </a:r>
          </a:p>
        </p:txBody>
      </p:sp>
      <p:sp>
        <p:nvSpPr>
          <p:cNvPr id="4" name="Slide Number Placeholder 3"/>
          <p:cNvSpPr>
            <a:spLocks noGrp="1"/>
          </p:cNvSpPr>
          <p:nvPr>
            <p:ph type="sldNum" sz="quarter" idx="5"/>
          </p:nvPr>
        </p:nvSpPr>
        <p:spPr/>
        <p:txBody>
          <a:bodyPr/>
          <a:lstStyle/>
          <a:p>
            <a:fld id="{C04A5ABE-907E-4925-A5C9-EF789651864B}" type="slidenum">
              <a:rPr lang="sv-SE" smtClean="0"/>
              <a:t>1</a:t>
            </a:fld>
            <a:endParaRPr lang="sv-SE"/>
          </a:p>
        </p:txBody>
      </p:sp>
    </p:spTree>
    <p:extLst>
      <p:ext uri="{BB962C8B-B14F-4D97-AF65-F5344CB8AC3E}">
        <p14:creationId xmlns:p14="http://schemas.microsoft.com/office/powerpoint/2010/main" val="2686302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04A5ABE-907E-4925-A5C9-EF789651864B}" type="slidenum">
              <a:rPr lang="sv-SE" smtClean="0"/>
              <a:t>27</a:t>
            </a:fld>
            <a:endParaRPr lang="sv-SE"/>
          </a:p>
        </p:txBody>
      </p:sp>
    </p:spTree>
    <p:extLst>
      <p:ext uri="{BB962C8B-B14F-4D97-AF65-F5344CB8AC3E}">
        <p14:creationId xmlns:p14="http://schemas.microsoft.com/office/powerpoint/2010/main" val="893582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C04A5ABE-907E-4925-A5C9-EF789651864B}" type="slidenum">
              <a:rPr lang="sv-SE" smtClean="0"/>
              <a:t>30</a:t>
            </a:fld>
            <a:endParaRPr lang="sv-SE"/>
          </a:p>
        </p:txBody>
      </p:sp>
    </p:spTree>
    <p:extLst>
      <p:ext uri="{BB962C8B-B14F-4D97-AF65-F5344CB8AC3E}">
        <p14:creationId xmlns:p14="http://schemas.microsoft.com/office/powerpoint/2010/main" val="1674767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C04A5ABE-907E-4925-A5C9-EF789651864B}" type="slidenum">
              <a:rPr lang="sv-SE" smtClean="0"/>
              <a:t>31</a:t>
            </a:fld>
            <a:endParaRPr lang="sv-SE"/>
          </a:p>
        </p:txBody>
      </p:sp>
    </p:spTree>
    <p:extLst>
      <p:ext uri="{BB962C8B-B14F-4D97-AF65-F5344CB8AC3E}">
        <p14:creationId xmlns:p14="http://schemas.microsoft.com/office/powerpoint/2010/main" val="1485102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Inte bara billigare utan möjliggör även mer personliga annonser</a:t>
            </a:r>
          </a:p>
          <a:p>
            <a:r>
              <a:rPr lang="sv-SE"/>
              <a:t>Biltillverkare</a:t>
            </a:r>
          </a:p>
        </p:txBody>
      </p:sp>
      <p:sp>
        <p:nvSpPr>
          <p:cNvPr id="4" name="Slide Number Placeholder 3"/>
          <p:cNvSpPr>
            <a:spLocks noGrp="1"/>
          </p:cNvSpPr>
          <p:nvPr>
            <p:ph type="sldNum" sz="quarter" idx="5"/>
          </p:nvPr>
        </p:nvSpPr>
        <p:spPr/>
        <p:txBody>
          <a:bodyPr/>
          <a:lstStyle/>
          <a:p>
            <a:fld id="{C04A5ABE-907E-4925-A5C9-EF789651864B}" type="slidenum">
              <a:rPr lang="sv-SE" smtClean="0"/>
              <a:t>36</a:t>
            </a:fld>
            <a:endParaRPr lang="sv-SE"/>
          </a:p>
        </p:txBody>
      </p:sp>
    </p:spTree>
    <p:extLst>
      <p:ext uri="{BB962C8B-B14F-4D97-AF65-F5344CB8AC3E}">
        <p14:creationId xmlns:p14="http://schemas.microsoft.com/office/powerpoint/2010/main" val="4062540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AI är avancerad teknik som utvecklas snabbt. I framtiden kanske enbart de största företagen har tillgång till tekniken och får då en stor konkurrensfördel. Samtidigt har den senaste tiden utvecklingen minskat tröskeln för att även mindre företag ska kunna börja analysera, producera och automatisera med hjälp av AI.</a:t>
            </a:r>
          </a:p>
        </p:txBody>
      </p:sp>
      <p:sp>
        <p:nvSpPr>
          <p:cNvPr id="4" name="Slide Number Placeholder 3"/>
          <p:cNvSpPr>
            <a:spLocks noGrp="1"/>
          </p:cNvSpPr>
          <p:nvPr>
            <p:ph type="sldNum" sz="quarter" idx="5"/>
          </p:nvPr>
        </p:nvSpPr>
        <p:spPr/>
        <p:txBody>
          <a:bodyPr/>
          <a:lstStyle/>
          <a:p>
            <a:fld id="{C04A5ABE-907E-4925-A5C9-EF789651864B}" type="slidenum">
              <a:rPr lang="sv-SE" smtClean="0"/>
              <a:t>39</a:t>
            </a:fld>
            <a:endParaRPr lang="sv-SE"/>
          </a:p>
        </p:txBody>
      </p:sp>
    </p:spTree>
    <p:extLst>
      <p:ext uri="{BB962C8B-B14F-4D97-AF65-F5344CB8AC3E}">
        <p14:creationId xmlns:p14="http://schemas.microsoft.com/office/powerpoint/2010/main" val="664571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Cyberattack</a:t>
            </a:r>
          </a:p>
        </p:txBody>
      </p:sp>
      <p:sp>
        <p:nvSpPr>
          <p:cNvPr id="4" name="Slide Number Placeholder 3"/>
          <p:cNvSpPr>
            <a:spLocks noGrp="1"/>
          </p:cNvSpPr>
          <p:nvPr>
            <p:ph type="sldNum" sz="quarter" idx="5"/>
          </p:nvPr>
        </p:nvSpPr>
        <p:spPr/>
        <p:txBody>
          <a:bodyPr/>
          <a:lstStyle/>
          <a:p>
            <a:fld id="{C04A5ABE-907E-4925-A5C9-EF789651864B}" type="slidenum">
              <a:rPr lang="sv-SE" smtClean="0"/>
              <a:t>40</a:t>
            </a:fld>
            <a:endParaRPr lang="sv-SE"/>
          </a:p>
        </p:txBody>
      </p:sp>
    </p:spTree>
    <p:extLst>
      <p:ext uri="{BB962C8B-B14F-4D97-AF65-F5344CB8AC3E}">
        <p14:creationId xmlns:p14="http://schemas.microsoft.com/office/powerpoint/2010/main" val="129356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Cyberattack</a:t>
            </a:r>
          </a:p>
        </p:txBody>
      </p:sp>
      <p:sp>
        <p:nvSpPr>
          <p:cNvPr id="4" name="Slide Number Placeholder 3"/>
          <p:cNvSpPr>
            <a:spLocks noGrp="1"/>
          </p:cNvSpPr>
          <p:nvPr>
            <p:ph type="sldNum" sz="quarter" idx="5"/>
          </p:nvPr>
        </p:nvSpPr>
        <p:spPr/>
        <p:txBody>
          <a:bodyPr/>
          <a:lstStyle/>
          <a:p>
            <a:fld id="{C04A5ABE-907E-4925-A5C9-EF789651864B}" type="slidenum">
              <a:rPr lang="sv-SE" smtClean="0"/>
              <a:t>41</a:t>
            </a:fld>
            <a:endParaRPr lang="sv-SE"/>
          </a:p>
        </p:txBody>
      </p:sp>
    </p:spTree>
    <p:extLst>
      <p:ext uri="{BB962C8B-B14F-4D97-AF65-F5344CB8AC3E}">
        <p14:creationId xmlns:p14="http://schemas.microsoft.com/office/powerpoint/2010/main" val="2109588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AI är avancerad teknik som utvecklas snabbt. I framtiden kanske enbart de största företagen har tillgång till tekniken och får då en stor konkurrensfördel. Samtidigt har den senaste tiden utvecklingen minskat tröskeln för att även mindre företag ska kunna börja analysera, producera och automatisera med hjälp av AI.</a:t>
            </a:r>
          </a:p>
        </p:txBody>
      </p:sp>
      <p:sp>
        <p:nvSpPr>
          <p:cNvPr id="4" name="Slide Number Placeholder 3"/>
          <p:cNvSpPr>
            <a:spLocks noGrp="1"/>
          </p:cNvSpPr>
          <p:nvPr>
            <p:ph type="sldNum" sz="quarter" idx="5"/>
          </p:nvPr>
        </p:nvSpPr>
        <p:spPr/>
        <p:txBody>
          <a:bodyPr/>
          <a:lstStyle/>
          <a:p>
            <a:fld id="{C04A5ABE-907E-4925-A5C9-EF789651864B}" type="slidenum">
              <a:rPr lang="sv-SE" smtClean="0"/>
              <a:t>42</a:t>
            </a:fld>
            <a:endParaRPr lang="sv-SE"/>
          </a:p>
        </p:txBody>
      </p:sp>
    </p:spTree>
    <p:extLst>
      <p:ext uri="{BB962C8B-B14F-4D97-AF65-F5344CB8AC3E}">
        <p14:creationId xmlns:p14="http://schemas.microsoft.com/office/powerpoint/2010/main" val="1911078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02122"/>
                </a:solidFill>
                <a:effectLst/>
                <a:latin typeface="Arial" panose="020B0604020202020204" pitchFamily="34" charset="0"/>
              </a:rPr>
              <a:t>2022 </a:t>
            </a:r>
            <a:r>
              <a:rPr lang="en-US" b="0" i="0" u="none" strike="noStrike">
                <a:solidFill>
                  <a:srgbClr val="3366CC"/>
                </a:solidFill>
                <a:effectLst/>
                <a:latin typeface="Arial" panose="020B0604020202020204" pitchFamily="34" charset="0"/>
                <a:hlinkClick r:id="rId3" tooltip="Colorado State Fair"/>
              </a:rPr>
              <a:t>Colorado State Fair's</a:t>
            </a:r>
            <a:r>
              <a:rPr lang="en-US" b="0" i="0">
                <a:solidFill>
                  <a:srgbClr val="202122"/>
                </a:solidFill>
                <a:effectLst/>
                <a:latin typeface="Arial" panose="020B0604020202020204" pitchFamily="34" charset="0"/>
              </a:rPr>
              <a:t> annual fine art competition</a:t>
            </a:r>
            <a:endParaRPr lang="sv-SE"/>
          </a:p>
        </p:txBody>
      </p:sp>
      <p:sp>
        <p:nvSpPr>
          <p:cNvPr id="4" name="Slide Number Placeholder 3"/>
          <p:cNvSpPr>
            <a:spLocks noGrp="1"/>
          </p:cNvSpPr>
          <p:nvPr>
            <p:ph type="sldNum" sz="quarter" idx="5"/>
          </p:nvPr>
        </p:nvSpPr>
        <p:spPr/>
        <p:txBody>
          <a:bodyPr/>
          <a:lstStyle/>
          <a:p>
            <a:fld id="{C04A5ABE-907E-4925-A5C9-EF789651864B}" type="slidenum">
              <a:rPr lang="sv-SE" smtClean="0"/>
              <a:t>43</a:t>
            </a:fld>
            <a:endParaRPr lang="sv-SE"/>
          </a:p>
        </p:txBody>
      </p:sp>
    </p:spTree>
    <p:extLst>
      <p:ext uri="{BB962C8B-B14F-4D97-AF65-F5344CB8AC3E}">
        <p14:creationId xmlns:p14="http://schemas.microsoft.com/office/powerpoint/2010/main" val="3278559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04A5ABE-907E-4925-A5C9-EF789651864B}" type="slidenum">
              <a:rPr lang="sv-SE" smtClean="0"/>
              <a:t>45</a:t>
            </a:fld>
            <a:endParaRPr lang="sv-SE"/>
          </a:p>
        </p:txBody>
      </p:sp>
    </p:spTree>
    <p:extLst>
      <p:ext uri="{BB962C8B-B14F-4D97-AF65-F5344CB8AC3E}">
        <p14:creationId xmlns:p14="http://schemas.microsoft.com/office/powerpoint/2010/main" val="539025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Eminent Film. Reklamfilm och livesändningar.</a:t>
            </a:r>
          </a:p>
          <a:p>
            <a:r>
              <a:rPr lang="sv-SE"/>
              <a:t>Fjärde året vid KTH. Master i datavetenskap.</a:t>
            </a:r>
          </a:p>
          <a:p>
            <a:r>
              <a:rPr lang="sv-SE"/>
              <a:t>Tidigare i år skrev vi vårt kandidatexmansarbete tillsammans. Hebbian Learning, en algorithm för att träna AI-modeller på ett sätt som mer liknar den mänskliga hjärnan.</a:t>
            </a:r>
          </a:p>
        </p:txBody>
      </p:sp>
      <p:sp>
        <p:nvSpPr>
          <p:cNvPr id="4" name="Slide Number Placeholder 3"/>
          <p:cNvSpPr>
            <a:spLocks noGrp="1"/>
          </p:cNvSpPr>
          <p:nvPr>
            <p:ph type="sldNum" sz="quarter" idx="5"/>
          </p:nvPr>
        </p:nvSpPr>
        <p:spPr/>
        <p:txBody>
          <a:bodyPr/>
          <a:lstStyle/>
          <a:p>
            <a:fld id="{C04A5ABE-907E-4925-A5C9-EF789651864B}" type="slidenum">
              <a:rPr lang="sv-SE" smtClean="0"/>
              <a:t>3</a:t>
            </a:fld>
            <a:endParaRPr lang="sv-SE"/>
          </a:p>
        </p:txBody>
      </p:sp>
    </p:spTree>
    <p:extLst>
      <p:ext uri="{BB962C8B-B14F-4D97-AF65-F5344CB8AC3E}">
        <p14:creationId xmlns:p14="http://schemas.microsoft.com/office/powerpoint/2010/main" val="1484208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04A5ABE-907E-4925-A5C9-EF789651864B}" type="slidenum">
              <a:rPr lang="sv-SE" smtClean="0"/>
              <a:t>4</a:t>
            </a:fld>
            <a:endParaRPr lang="sv-SE"/>
          </a:p>
        </p:txBody>
      </p:sp>
    </p:spTree>
    <p:extLst>
      <p:ext uri="{BB962C8B-B14F-4D97-AF65-F5344CB8AC3E}">
        <p14:creationId xmlns:p14="http://schemas.microsoft.com/office/powerpoint/2010/main" val="598547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C04A5ABE-907E-4925-A5C9-EF789651864B}" type="slidenum">
              <a:rPr lang="sv-SE" smtClean="0"/>
              <a:t>13</a:t>
            </a:fld>
            <a:endParaRPr lang="sv-SE"/>
          </a:p>
        </p:txBody>
      </p:sp>
    </p:spTree>
    <p:extLst>
      <p:ext uri="{BB962C8B-B14F-4D97-AF65-F5344CB8AC3E}">
        <p14:creationId xmlns:p14="http://schemas.microsoft.com/office/powerpoint/2010/main" val="336788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St. Göran använder AI för att granska röntgenbilder av bröstcancer</a:t>
            </a:r>
          </a:p>
        </p:txBody>
      </p:sp>
      <p:sp>
        <p:nvSpPr>
          <p:cNvPr id="4" name="Slide Number Placeholder 3"/>
          <p:cNvSpPr>
            <a:spLocks noGrp="1"/>
          </p:cNvSpPr>
          <p:nvPr>
            <p:ph type="sldNum" sz="quarter" idx="5"/>
          </p:nvPr>
        </p:nvSpPr>
        <p:spPr/>
        <p:txBody>
          <a:bodyPr/>
          <a:lstStyle/>
          <a:p>
            <a:fld id="{C04A5ABE-907E-4925-A5C9-EF789651864B}" type="slidenum">
              <a:rPr lang="sv-SE" smtClean="0"/>
              <a:t>15</a:t>
            </a:fld>
            <a:endParaRPr lang="sv-SE"/>
          </a:p>
        </p:txBody>
      </p:sp>
    </p:spTree>
    <p:extLst>
      <p:ext uri="{BB962C8B-B14F-4D97-AF65-F5344CB8AC3E}">
        <p14:creationId xmlns:p14="http://schemas.microsoft.com/office/powerpoint/2010/main" val="1622692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C04A5ABE-907E-4925-A5C9-EF789651864B}" type="slidenum">
              <a:rPr lang="sv-SE" smtClean="0"/>
              <a:t>16</a:t>
            </a:fld>
            <a:endParaRPr lang="sv-SE"/>
          </a:p>
        </p:txBody>
      </p:sp>
    </p:spTree>
    <p:extLst>
      <p:ext uri="{BB962C8B-B14F-4D97-AF65-F5344CB8AC3E}">
        <p14:creationId xmlns:p14="http://schemas.microsoft.com/office/powerpoint/2010/main" val="407524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C04A5ABE-907E-4925-A5C9-EF789651864B}" type="slidenum">
              <a:rPr lang="sv-SE" smtClean="0"/>
              <a:t>20</a:t>
            </a:fld>
            <a:endParaRPr lang="sv-SE"/>
          </a:p>
        </p:txBody>
      </p:sp>
    </p:spTree>
    <p:extLst>
      <p:ext uri="{BB962C8B-B14F-4D97-AF65-F5344CB8AC3E}">
        <p14:creationId xmlns:p14="http://schemas.microsoft.com/office/powerpoint/2010/main" val="57208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Inet.se verkar snappa up ordet ”bärbar” och rekommenderar därför bärbara datorer. </a:t>
            </a:r>
          </a:p>
          <a:p>
            <a:r>
              <a:rPr lang="sv-SE"/>
              <a:t>Google Bard rekommenderar istället ett antal små, batteridrivna högtalare sorterade efter pris. Dessutom tillhandahållar den en kort sammanfattning över pris, ljudkvalitet och batteritid. Battertiden verkar stämma exakt med tillverkarnas specifikationr för alla modeller förutom Urbanista Malibu. Dessutom verkar alla modeller som vettiga alternativ, jag har själv en JBL Go och är mycket imponerad av den..</a:t>
            </a:r>
          </a:p>
        </p:txBody>
      </p:sp>
      <p:sp>
        <p:nvSpPr>
          <p:cNvPr id="4" name="Slide Number Placeholder 3"/>
          <p:cNvSpPr>
            <a:spLocks noGrp="1"/>
          </p:cNvSpPr>
          <p:nvPr>
            <p:ph type="sldNum" sz="quarter" idx="5"/>
          </p:nvPr>
        </p:nvSpPr>
        <p:spPr/>
        <p:txBody>
          <a:bodyPr/>
          <a:lstStyle/>
          <a:p>
            <a:fld id="{C04A5ABE-907E-4925-A5C9-EF789651864B}" type="slidenum">
              <a:rPr lang="sv-SE" smtClean="0"/>
              <a:t>25</a:t>
            </a:fld>
            <a:endParaRPr lang="sv-SE"/>
          </a:p>
        </p:txBody>
      </p:sp>
    </p:spTree>
    <p:extLst>
      <p:ext uri="{BB962C8B-B14F-4D97-AF65-F5344CB8AC3E}">
        <p14:creationId xmlns:p14="http://schemas.microsoft.com/office/powerpoint/2010/main" val="1561376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Inet.se verkar snappa up ordet ”bärbar” och rekommenderar därför bärbara datorer. </a:t>
            </a:r>
          </a:p>
          <a:p>
            <a:r>
              <a:rPr lang="sv-SE"/>
              <a:t>Google Bard rekommenderar istället ett antal små, batteridrivna högtalare sorterade efter pris. Dessutom tillhandahållar den en kort sammanfattning över pris, ljudkvalitet och batteritid. Battertiden verkar stämma exakt med tillverkarnas specifikationr för alla modeller förutom Urbanista Malibu. Dessutom verkar alla modeller som vettiga alternativ, jag har själv en JBL Go och är mycket imponerad av den..</a:t>
            </a:r>
          </a:p>
        </p:txBody>
      </p:sp>
      <p:sp>
        <p:nvSpPr>
          <p:cNvPr id="4" name="Slide Number Placeholder 3"/>
          <p:cNvSpPr>
            <a:spLocks noGrp="1"/>
          </p:cNvSpPr>
          <p:nvPr>
            <p:ph type="sldNum" sz="quarter" idx="5"/>
          </p:nvPr>
        </p:nvSpPr>
        <p:spPr/>
        <p:txBody>
          <a:bodyPr/>
          <a:lstStyle/>
          <a:p>
            <a:fld id="{C04A5ABE-907E-4925-A5C9-EF789651864B}" type="slidenum">
              <a:rPr lang="sv-SE" smtClean="0"/>
              <a:t>26</a:t>
            </a:fld>
            <a:endParaRPr lang="sv-SE"/>
          </a:p>
        </p:txBody>
      </p:sp>
    </p:spTree>
    <p:extLst>
      <p:ext uri="{BB962C8B-B14F-4D97-AF65-F5344CB8AC3E}">
        <p14:creationId xmlns:p14="http://schemas.microsoft.com/office/powerpoint/2010/main" val="200317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EA678FE-BA3C-49AF-9D4E-F56E27E41031}" type="datetimeFigureOut">
              <a:rPr lang="sv-SE" smtClean="0"/>
              <a:t>2023-12-05</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292426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A678FE-BA3C-49AF-9D4E-F56E27E41031}" type="datetimeFigureOut">
              <a:rPr lang="sv-SE" smtClean="0"/>
              <a:t>2023-12-05</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246502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A678FE-BA3C-49AF-9D4E-F56E27E41031}" type="datetimeFigureOut">
              <a:rPr lang="sv-SE" smtClean="0"/>
              <a:t>2023-12-05</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2023589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A678FE-BA3C-49AF-9D4E-F56E27E41031}" type="datetimeFigureOut">
              <a:rPr lang="sv-SE" smtClean="0"/>
              <a:t>2023-12-05</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593094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A678FE-BA3C-49AF-9D4E-F56E27E41031}" type="datetimeFigureOut">
              <a:rPr lang="sv-SE" smtClean="0"/>
              <a:t>2023-12-05</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3687583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A678FE-BA3C-49AF-9D4E-F56E27E41031}" type="datetimeFigureOut">
              <a:rPr lang="sv-SE" smtClean="0"/>
              <a:t>2023-12-05</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955430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A678FE-BA3C-49AF-9D4E-F56E27E41031}" type="datetimeFigureOut">
              <a:rPr lang="sv-SE" smtClean="0"/>
              <a:t>2023-12-05</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300612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A678FE-BA3C-49AF-9D4E-F56E27E41031}" type="datetimeFigureOut">
              <a:rPr lang="sv-SE" smtClean="0"/>
              <a:t>2023-12-05</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1364793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A678FE-BA3C-49AF-9D4E-F56E27E41031}" type="datetimeFigureOut">
              <a:rPr lang="sv-SE" smtClean="0"/>
              <a:t>2023-12-05</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372253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678FE-BA3C-49AF-9D4E-F56E27E41031}" type="datetimeFigureOut">
              <a:rPr lang="sv-SE" smtClean="0"/>
              <a:t>2023-12-05</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867601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A678FE-BA3C-49AF-9D4E-F56E27E41031}" type="datetimeFigureOut">
              <a:rPr lang="sv-SE" smtClean="0"/>
              <a:t>2023-12-05</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861D8D91-3EE9-4B9E-95DF-3703F722519E}" type="slidenum">
              <a:rPr lang="sv-SE" smtClean="0"/>
              <a:t>‹#›</a:t>
            </a:fld>
            <a:endParaRPr lang="sv-SE"/>
          </a:p>
        </p:txBody>
      </p:sp>
    </p:spTree>
    <p:extLst>
      <p:ext uri="{BB962C8B-B14F-4D97-AF65-F5344CB8AC3E}">
        <p14:creationId xmlns:p14="http://schemas.microsoft.com/office/powerpoint/2010/main" val="1747152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678FE-BA3C-49AF-9D4E-F56E27E41031}" type="datetimeFigureOut">
              <a:rPr lang="sv-SE" smtClean="0"/>
              <a:t>2023-12-05</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D8D91-3EE9-4B9E-95DF-3703F722519E}" type="slidenum">
              <a:rPr lang="sv-SE" smtClean="0"/>
              <a:t>‹#›</a:t>
            </a:fld>
            <a:endParaRPr lang="sv-SE"/>
          </a:p>
        </p:txBody>
      </p:sp>
    </p:spTree>
    <p:extLst>
      <p:ext uri="{BB962C8B-B14F-4D97-AF65-F5344CB8AC3E}">
        <p14:creationId xmlns:p14="http://schemas.microsoft.com/office/powerpoint/2010/main" val="7991834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1.svg"/><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notesSlide" Target="../notesSlides/notesSlide4.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38.png"/><Relationship Id="rId4" Type="http://schemas.openxmlformats.org/officeDocument/2006/relationships/image" Target="../media/image37.sv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svg"/><Relationship Id="rId7" Type="http://schemas.openxmlformats.org/officeDocument/2006/relationships/diagramColors" Target="../diagrams/colors1.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1.svg"/><Relationship Id="rId7" Type="http://schemas.openxmlformats.org/officeDocument/2006/relationships/diagramColors" Target="../diagrams/colors2.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microsoft.com/office/2007/relationships/hdphoto" Target="../media/hdphoto7.wdp"/><Relationship Id="rId12"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microsoft.com/office/2007/relationships/hdphoto" Target="../media/hdphoto8.wdp"/></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microsoft.com/office/2007/relationships/hdphoto" Target="../media/hdphoto7.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microsoft.com/office/2007/relationships/hdphoto" Target="../media/hdphoto8.wdp"/></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52.png"/><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55.png"/><Relationship Id="rId5" Type="http://schemas.microsoft.com/office/2007/relationships/hdphoto" Target="../media/hdphoto10.wdp"/><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58.png"/><Relationship Id="rId7" Type="http://schemas.openxmlformats.org/officeDocument/2006/relationships/diagramLayout" Target="../diagrams/layout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60.png"/><Relationship Id="rId10" Type="http://schemas.microsoft.com/office/2007/relationships/diagramDrawing" Target="../diagrams/drawing3.xml"/><Relationship Id="rId4" Type="http://schemas.openxmlformats.org/officeDocument/2006/relationships/image" Target="../media/image59.png"/><Relationship Id="rId9" Type="http://schemas.openxmlformats.org/officeDocument/2006/relationships/diagramColors" Target="../diagrams/colors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3.png"/><Relationship Id="rId1" Type="http://schemas.openxmlformats.org/officeDocument/2006/relationships/slideLayout" Target="../slideLayouts/slideLayout1.xml"/><Relationship Id="rId4" Type="http://schemas.openxmlformats.org/officeDocument/2006/relationships/hyperlink" Target="https://vejasp.abril.com.br/blog/tecnologia/marketing-digita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microsoft.com/office/2007/relationships/hdphoto" Target="../media/hdphoto12.wdp"/></Relationships>
</file>

<file path=ppt/slides/_rels/slide3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13.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sv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7.sv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5.svg"/></Relationships>
</file>

<file path=ppt/slides/_rels/slide4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view of the earth from space&#10;&#10;Description automatically generated">
            <a:extLst>
              <a:ext uri="{FF2B5EF4-FFF2-40B4-BE49-F238E27FC236}">
                <a16:creationId xmlns:a16="http://schemas.microsoft.com/office/drawing/2014/main" id="{C8F7FC41-5930-E83E-1FC6-E41C325C4710}"/>
              </a:ext>
            </a:extLst>
          </p:cNvPr>
          <p:cNvPicPr>
            <a:picLocks noChangeAspect="1"/>
          </p:cNvPicPr>
          <p:nvPr/>
        </p:nvPicPr>
        <p:blipFill rotWithShape="1">
          <a:blip r:embed="rId3">
            <a:extLst>
              <a:ext uri="{28A0092B-C50C-407E-A947-70E740481C1C}">
                <a14:useLocalDpi xmlns:a14="http://schemas.microsoft.com/office/drawing/2010/main" val="0"/>
              </a:ext>
            </a:extLst>
          </a:blip>
          <a:srcRect t="7763" b="7719"/>
          <a:stretch/>
        </p:blipFill>
        <p:spPr>
          <a:xfrm>
            <a:off x="0" y="-1"/>
            <a:ext cx="12197438" cy="6858001"/>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1524000" y="2367281"/>
            <a:ext cx="9144000" cy="1142682"/>
          </a:xfrm>
        </p:spPr>
        <p:txBody>
          <a:bodyPr>
            <a:noAutofit/>
          </a:bodyPr>
          <a:lstStyle/>
          <a:p>
            <a:pPr algn="ctr"/>
            <a:br>
              <a:rPr lang="sv-SE" sz="6600" spc="300">
                <a:solidFill>
                  <a:schemeClr val="bg1">
                    <a:lumMod val="95000"/>
                  </a:schemeClr>
                </a:solidFill>
              </a:rPr>
            </a:br>
            <a:r>
              <a:rPr lang="sv-SE" sz="6600" spc="300">
                <a:solidFill>
                  <a:schemeClr val="bg1">
                    <a:lumMod val="95000"/>
                  </a:schemeClr>
                </a:solidFill>
                <a:latin typeface="Montserrat" panose="00000500000000000000" pitchFamily="2" charset="0"/>
              </a:rPr>
              <a:t>AI – VAD ÄR DET?</a:t>
            </a:r>
            <a:endParaRPr lang="sv-SE" sz="6600" spc="300">
              <a:solidFill>
                <a:schemeClr val="bg1">
                  <a:lumMod val="95000"/>
                </a:schemeClr>
              </a:solidFill>
            </a:endParaRP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3200" spc="300">
                <a:solidFill>
                  <a:schemeClr val="bg1">
                    <a:lumMod val="95000"/>
                  </a:schemeClr>
                </a:solidFill>
              </a:rPr>
              <a:t>Axel Kierkegaard</a:t>
            </a:r>
            <a:br>
              <a:rPr lang="sv-SE" sz="3200" spc="300">
                <a:solidFill>
                  <a:schemeClr val="bg1">
                    <a:lumMod val="95000"/>
                  </a:schemeClr>
                </a:solidFill>
              </a:rPr>
            </a:br>
            <a:r>
              <a:rPr lang="sv-SE" sz="3200" spc="300">
                <a:solidFill>
                  <a:schemeClr val="bg1">
                    <a:lumMod val="95000"/>
                  </a:schemeClr>
                </a:solidFill>
              </a:rPr>
              <a:t>Teodor Morfeldt Gadler</a:t>
            </a:r>
          </a:p>
        </p:txBody>
      </p:sp>
      <p:pic>
        <p:nvPicPr>
          <p:cNvPr id="11" name="Picture 10" descr="A white letter on a black background&#10;&#10;Description automatically generated">
            <a:extLst>
              <a:ext uri="{FF2B5EF4-FFF2-40B4-BE49-F238E27FC236}">
                <a16:creationId xmlns:a16="http://schemas.microsoft.com/office/drawing/2014/main" id="{6C640DF6-E2BE-8A16-CDF3-72984EA7B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9553" y="225146"/>
            <a:ext cx="1934367" cy="285090"/>
          </a:xfrm>
          <a:prstGeom prst="rect">
            <a:avLst/>
          </a:prstGeom>
        </p:spPr>
      </p:pic>
    </p:spTree>
    <p:extLst>
      <p:ext uri="{BB962C8B-B14F-4D97-AF65-F5344CB8AC3E}">
        <p14:creationId xmlns:p14="http://schemas.microsoft.com/office/powerpoint/2010/main" val="3960185669"/>
      </p:ext>
    </p:extLst>
  </p:cSld>
  <p:clrMapOvr>
    <a:masterClrMapping/>
  </p:clrMapOvr>
  <mc:AlternateContent xmlns:mc="http://schemas.openxmlformats.org/markup-compatibility/2006">
    <mc:Choice xmlns:p14="http://schemas.microsoft.com/office/powerpoint/2010/main" Requires="p14">
      <p:transition spd="slow" p14:dur="2000" advTm="3620"/>
    </mc:Choice>
    <mc:Fallback>
      <p:transition spd="slow" advTm="36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
        <p:nvSpPr>
          <p:cNvPr id="3" name="TextBox 2">
            <a:extLst>
              <a:ext uri="{FF2B5EF4-FFF2-40B4-BE49-F238E27FC236}">
                <a16:creationId xmlns:a16="http://schemas.microsoft.com/office/drawing/2014/main" id="{BA8DE7CB-2BA3-F4B2-4BD6-8AA858D2CA8D}"/>
              </a:ext>
            </a:extLst>
          </p:cNvPr>
          <p:cNvSpPr txBox="1"/>
          <p:nvPr/>
        </p:nvSpPr>
        <p:spPr>
          <a:xfrm>
            <a:off x="0" y="3086226"/>
            <a:ext cx="12192000" cy="1323439"/>
          </a:xfrm>
          <a:prstGeom prst="rect">
            <a:avLst/>
          </a:prstGeom>
          <a:noFill/>
        </p:spPr>
        <p:txBody>
          <a:bodyPr wrap="square" rtlCol="0">
            <a:spAutoFit/>
          </a:bodyPr>
          <a:lstStyle/>
          <a:p>
            <a:pPr algn="ctr"/>
            <a:r>
              <a:rPr lang="sv-SE" sz="4000">
                <a:solidFill>
                  <a:schemeClr val="bg1">
                    <a:lumMod val="95000"/>
                  </a:schemeClr>
                </a:solidFill>
                <a:latin typeface="Montserrat ExtraBold" panose="020F0502020204030204" pitchFamily="2" charset="0"/>
              </a:rPr>
              <a:t>Det finns ingen intelligens i AI</a:t>
            </a:r>
          </a:p>
          <a:p>
            <a:pPr algn="ctr"/>
            <a:r>
              <a:rPr lang="sv-SE" sz="4000">
                <a:solidFill>
                  <a:schemeClr val="bg1">
                    <a:lumMod val="95000"/>
                  </a:schemeClr>
                </a:solidFill>
                <a:latin typeface="Montserrat ExtraBold" panose="020F0502020204030204" pitchFamily="2" charset="0"/>
              </a:rPr>
              <a:t>Eller?</a:t>
            </a:r>
          </a:p>
        </p:txBody>
      </p:sp>
    </p:spTree>
    <p:extLst>
      <p:ext uri="{BB962C8B-B14F-4D97-AF65-F5344CB8AC3E}">
        <p14:creationId xmlns:p14="http://schemas.microsoft.com/office/powerpoint/2010/main" val="695743249"/>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
        <p:nvSpPr>
          <p:cNvPr id="4" name="TextBox 3">
            <a:extLst>
              <a:ext uri="{FF2B5EF4-FFF2-40B4-BE49-F238E27FC236}">
                <a16:creationId xmlns:a16="http://schemas.microsoft.com/office/drawing/2014/main" id="{599DCA48-E571-E5C5-2B6C-FAFC8069CA8E}"/>
              </a:ext>
            </a:extLst>
          </p:cNvPr>
          <p:cNvSpPr txBox="1"/>
          <p:nvPr/>
        </p:nvSpPr>
        <p:spPr>
          <a:xfrm>
            <a:off x="0" y="3086226"/>
            <a:ext cx="12192000" cy="707886"/>
          </a:xfrm>
          <a:prstGeom prst="rect">
            <a:avLst/>
          </a:prstGeom>
          <a:noFill/>
        </p:spPr>
        <p:txBody>
          <a:bodyPr wrap="square" rtlCol="0">
            <a:spAutoFit/>
          </a:bodyPr>
          <a:lstStyle/>
          <a:p>
            <a:pPr algn="ctr"/>
            <a:r>
              <a:rPr lang="sv-SE" sz="4000">
                <a:solidFill>
                  <a:schemeClr val="bg1">
                    <a:lumMod val="95000"/>
                  </a:schemeClr>
                </a:solidFill>
                <a:latin typeface="Montserrat ExtraBold" panose="020F0502020204030204" pitchFamily="2" charset="0"/>
              </a:rPr>
              <a:t>Det finns inte så mycket intelligens i AI</a:t>
            </a:r>
          </a:p>
        </p:txBody>
      </p:sp>
    </p:spTree>
    <p:extLst>
      <p:ext uri="{BB962C8B-B14F-4D97-AF65-F5344CB8AC3E}">
        <p14:creationId xmlns:p14="http://schemas.microsoft.com/office/powerpoint/2010/main" val="834409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5000" spc="300">
                <a:solidFill>
                  <a:schemeClr val="bg1">
                    <a:lumMod val="95000"/>
                  </a:schemeClr>
                </a:solidFill>
              </a:rPr>
              <a:t>AI DU HAR ANVÄNT</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3182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
        <p:nvSpPr>
          <p:cNvPr id="3" name="TextBox 2">
            <a:extLst>
              <a:ext uri="{FF2B5EF4-FFF2-40B4-BE49-F238E27FC236}">
                <a16:creationId xmlns:a16="http://schemas.microsoft.com/office/drawing/2014/main" id="{BA8DE7CB-2BA3-F4B2-4BD6-8AA858D2CA8D}"/>
              </a:ext>
            </a:extLst>
          </p:cNvPr>
          <p:cNvSpPr txBox="1"/>
          <p:nvPr/>
        </p:nvSpPr>
        <p:spPr>
          <a:xfrm>
            <a:off x="390735" y="1692016"/>
            <a:ext cx="10130319" cy="461665"/>
          </a:xfrm>
          <a:prstGeom prst="rect">
            <a:avLst/>
          </a:prstGeom>
          <a:noFill/>
        </p:spPr>
        <p:txBody>
          <a:bodyPr wrap="square" rtlCol="0">
            <a:spAutoFit/>
          </a:bodyPr>
          <a:lstStyle/>
          <a:p>
            <a:pPr marL="342900" indent="-342900">
              <a:buFont typeface="Arial" panose="020B0604020202020204" pitchFamily="34" charset="0"/>
              <a:buChar char="•"/>
            </a:pPr>
            <a:endParaRPr lang="sv-SE" sz="2400">
              <a:solidFill>
                <a:schemeClr val="bg1">
                  <a:lumMod val="95000"/>
                </a:schemeClr>
              </a:solidFill>
              <a:latin typeface="Montserrat" panose="00000500000000000000" pitchFamily="2" charset="0"/>
            </a:endParaRPr>
          </a:p>
        </p:txBody>
      </p:sp>
      <p:pic>
        <p:nvPicPr>
          <p:cNvPr id="18434" name="Picture 2" descr="Om Siri inte fungerar på din iPhone - Apple-support (SE)">
            <a:extLst>
              <a:ext uri="{FF2B5EF4-FFF2-40B4-BE49-F238E27FC236}">
                <a16:creationId xmlns:a16="http://schemas.microsoft.com/office/drawing/2014/main" id="{97D8AD70-0CA7-9BEF-7D9D-1E1B09520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862" y="1692014"/>
            <a:ext cx="2278108" cy="454989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323027B-D4CA-BA14-4E29-4A05A45A5F4A}"/>
              </a:ext>
            </a:extLst>
          </p:cNvPr>
          <p:cNvGrpSpPr/>
          <p:nvPr/>
        </p:nvGrpSpPr>
        <p:grpSpPr>
          <a:xfrm>
            <a:off x="9332232" y="1692015"/>
            <a:ext cx="2278108" cy="4549897"/>
            <a:chOff x="7497927" y="1692015"/>
            <a:chExt cx="2278108" cy="4549897"/>
          </a:xfrm>
        </p:grpSpPr>
        <p:pic>
          <p:nvPicPr>
            <p:cNvPr id="5" name="Picture 4" descr="A screenshot of a video chat&#10;&#10;Description automatically generated">
              <a:extLst>
                <a:ext uri="{FF2B5EF4-FFF2-40B4-BE49-F238E27FC236}">
                  <a16:creationId xmlns:a16="http://schemas.microsoft.com/office/drawing/2014/main" id="{1E56086A-F1FD-24EE-C28A-12EEC8AC99E5}"/>
                </a:ext>
              </a:extLst>
            </p:cNvPr>
            <p:cNvPicPr>
              <a:picLocks noChangeAspect="1"/>
            </p:cNvPicPr>
            <p:nvPr/>
          </p:nvPicPr>
          <p:blipFill rotWithShape="1">
            <a:blip r:embed="rId3">
              <a:extLst>
                <a:ext uri="{28A0092B-C50C-407E-A947-70E740481C1C}">
                  <a14:useLocalDpi xmlns:a14="http://schemas.microsoft.com/office/drawing/2010/main" val="0"/>
                </a:ext>
              </a:extLst>
            </a:blip>
            <a:srcRect b="65631"/>
            <a:stretch/>
          </p:blipFill>
          <p:spPr>
            <a:xfrm>
              <a:off x="7619387" y="2021042"/>
              <a:ext cx="2028379" cy="4163858"/>
            </a:xfrm>
            <a:prstGeom prst="roundRect">
              <a:avLst/>
            </a:prstGeom>
          </p:spPr>
        </p:pic>
        <p:pic>
          <p:nvPicPr>
            <p:cNvPr id="6" name="Picture 2" descr="Om Siri inte fungerar på din iPhone - Apple-support (SE)">
              <a:extLst>
                <a:ext uri="{FF2B5EF4-FFF2-40B4-BE49-F238E27FC236}">
                  <a16:creationId xmlns:a16="http://schemas.microsoft.com/office/drawing/2014/main" id="{7141110C-126E-5020-4F66-EA5D1B22ECF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7887" l="313" r="96250">
                          <a14:foregroundMark x1="33281" y1="3286" x2="33281" y2="3286"/>
                          <a14:foregroundMark x1="34688" y1="3443" x2="75625" y2="5399"/>
                          <a14:foregroundMark x1="22031" y1="3286" x2="4688" y2="9155"/>
                          <a14:foregroundMark x1="4688" y1="9155" x2="3750" y2="19875"/>
                          <a14:foregroundMark x1="72500" y1="5086" x2="90625" y2="4225"/>
                          <a14:foregroundMark x1="77500" y1="2895" x2="94063" y2="6182"/>
                          <a14:foregroundMark x1="76406" y1="6495" x2="96250" y2="6808"/>
                          <a14:foregroundMark x1="21563" y1="4851" x2="60000" y2="78"/>
                          <a14:foregroundMark x1="55313" y1="391" x2="80469" y2="1017"/>
                          <a14:foregroundMark x1="80469" y1="1017" x2="90625" y2="782"/>
                          <a14:foregroundMark x1="86719" y1="2191" x2="93438" y2="2895"/>
                          <a14:foregroundMark x1="87813" y1="2973" x2="95625" y2="4851"/>
                          <a14:foregroundMark x1="83125" y1="2973" x2="17344" y2="782"/>
                          <a14:foregroundMark x1="17344" y1="782" x2="313" y2="2347"/>
                          <a14:foregroundMark x1="7656" y1="6338" x2="7813" y2="8998"/>
                          <a14:foregroundMark x1="4219" y1="17919" x2="3750" y2="53912"/>
                          <a14:foregroundMark x1="4219" y1="50704" x2="2031" y2="92175"/>
                          <a14:foregroundMark x1="6250" y1="72379" x2="1250" y2="87324"/>
                          <a14:foregroundMark x1="1250" y1="87324" x2="6363" y2="94396"/>
                          <a14:foregroundMark x1="3125" y1="74883" x2="3750" y2="20579"/>
                          <a14:foregroundMark x1="3750" y1="20579" x2="2813" y2="65493"/>
                          <a14:foregroundMark x1="313" y1="66197" x2="3125" y2="25196"/>
                          <a14:foregroundMark x1="2500" y1="78091" x2="4219" y2="56338"/>
                          <a14:foregroundMark x1="95625" y1="10407" x2="99688" y2="21283"/>
                          <a14:foregroundMark x1="99688" y1="21283" x2="95781" y2="89750"/>
                          <a14:foregroundMark x1="75354" y1="97722" x2="73125" y2="98592"/>
                          <a14:foregroundMark x1="95781" y1="89750" x2="94651" y2="90191"/>
                          <a14:foregroundMark x1="73125" y1="98592" x2="25313" y2="97887"/>
                          <a14:foregroundMark x1="6118" y1="94811" x2="1875" y2="94131"/>
                          <a14:foregroundMark x1="25313" y1="97887" x2="23948" y2="97668"/>
                          <a14:foregroundMark x1="1875" y1="94131" x2="2031" y2="94131"/>
                          <a14:backgroundMark x1="50469" y1="62911" x2="71719" y2="22848"/>
                          <a14:backgroundMark x1="23125" y1="71283" x2="46563" y2="36620"/>
                          <a14:backgroundMark x1="20938" y1="20423" x2="64375" y2="66197"/>
                          <a14:backgroundMark x1="64375" y1="66197" x2="64375" y2="66197"/>
                          <a14:backgroundMark x1="32344" y1="89671" x2="71250" y2="86385"/>
                          <a14:backgroundMark x1="71250" y1="86385" x2="59375" y2="72692"/>
                          <a14:backgroundMark x1="59375" y1="72692" x2="45000" y2="65102"/>
                          <a14:backgroundMark x1="57188" y1="87872" x2="37344" y2="72848"/>
                          <a14:backgroundMark x1="37344" y1="72848" x2="15625" y2="24100"/>
                          <a14:backgroundMark x1="15625" y1="24100" x2="24375" y2="12363"/>
                          <a14:backgroundMark x1="24375" y1="12363" x2="54844" y2="12285"/>
                          <a14:backgroundMark x1="54844" y1="12285" x2="92656" y2="16667"/>
                          <a14:backgroundMark x1="84219" y1="12911" x2="87500" y2="77074"/>
                          <a14:backgroundMark x1="87500" y1="77074" x2="83750" y2="84116"/>
                          <a14:backgroundMark x1="87656" y1="80360" x2="81094" y2="94131"/>
                          <a14:backgroundMark x1="81094" y1="94131" x2="41406" y2="93818"/>
                          <a14:backgroundMark x1="41406" y1="93818" x2="15469" y2="88106"/>
                          <a14:backgroundMark x1="15469" y1="88106" x2="10625" y2="80986"/>
                          <a14:backgroundMark x1="19063" y1="90532" x2="19844" y2="96088"/>
                          <a14:backgroundMark x1="92031" y1="92332" x2="77031" y2="95853"/>
                          <a14:backgroundMark x1="92031" y1="91315" x2="92813" y2="92645"/>
                          <a14:backgroundMark x1="92813" y1="90063" x2="91719" y2="93975"/>
                          <a14:backgroundMark x1="80313" y1="96401" x2="73906" y2="96635"/>
                          <a14:backgroundMark x1="10625" y1="93271" x2="22656" y2="95149"/>
                          <a14:backgroundMark x1="11250" y1="95227" x2="18750" y2="97183"/>
                          <a14:backgroundMark x1="17656" y1="95696" x2="24531" y2="97340"/>
                          <a14:backgroundMark x1="9531" y1="93740" x2="12344" y2="96948"/>
                        </a14:backgroundRemoval>
                      </a14:imgEffect>
                    </a14:imgLayer>
                  </a14:imgProps>
                </a:ext>
                <a:ext uri="{28A0092B-C50C-407E-A947-70E740481C1C}">
                  <a14:useLocalDpi xmlns:a14="http://schemas.microsoft.com/office/drawing/2010/main" val="0"/>
                </a:ext>
              </a:extLst>
            </a:blip>
            <a:srcRect/>
            <a:stretch>
              <a:fillRect/>
            </a:stretch>
          </p:blipFill>
          <p:spPr bwMode="auto">
            <a:xfrm>
              <a:off x="7497927" y="1692015"/>
              <a:ext cx="2278108" cy="4549897"/>
            </a:xfrm>
            <a:prstGeom prst="rect">
              <a:avLst/>
            </a:prstGeom>
            <a:noFill/>
            <a:extLst>
              <a:ext uri="{909E8E84-426E-40DD-AFC4-6F175D3DCCD1}">
                <a14:hiddenFill xmlns:a14="http://schemas.microsoft.com/office/drawing/2010/main">
                  <a:solidFill>
                    <a:srgbClr val="FFFFFF"/>
                  </a:solidFill>
                </a14:hiddenFill>
              </a:ext>
            </a:extLst>
          </p:spPr>
        </p:pic>
      </p:grpSp>
      <p:pic>
        <p:nvPicPr>
          <p:cNvPr id="18440" name="Picture 8" descr="How to use Auto-Correction and predictive text on your iPhone, iPad, or  iPod touch - Apple Support">
            <a:extLst>
              <a:ext uri="{FF2B5EF4-FFF2-40B4-BE49-F238E27FC236}">
                <a16:creationId xmlns:a16="http://schemas.microsoft.com/office/drawing/2014/main" id="{E05E90BD-11E2-F635-3BEC-10933B6B3D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531" y="1725140"/>
            <a:ext cx="2237280" cy="4550400"/>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Recognizing People in Photos Through Private On-Device Machine Learning -  Apple Machine Learning Research">
            <a:extLst>
              <a:ext uri="{FF2B5EF4-FFF2-40B4-BE49-F238E27FC236}">
                <a16:creationId xmlns:a16="http://schemas.microsoft.com/office/drawing/2014/main" id="{F9FB7033-A61A-36B8-034B-AB620ECF55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111" t="6762" r="51154" b="6571"/>
          <a:stretch/>
        </p:blipFill>
        <p:spPr bwMode="auto">
          <a:xfrm>
            <a:off x="6529126" y="1692014"/>
            <a:ext cx="2173525" cy="455040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483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5F4115C-72EF-B157-185E-B1B0AECE655F}"/>
              </a:ext>
            </a:extLst>
          </p:cNvPr>
          <p:cNvPicPr>
            <a:picLocks noChangeAspect="1"/>
          </p:cNvPicPr>
          <p:nvPr/>
        </p:nvPicPr>
        <p:blipFill>
          <a:blip r:embed="rId5">
            <a:lum bright="-15000" contrast="-39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pic>
        <p:nvPicPr>
          <p:cNvPr id="1030" name="Picture 6" descr="Nätverksträff i M365-gruppen - Microsoft 365 Copilot - IntraNatverk">
            <a:extLst>
              <a:ext uri="{FF2B5EF4-FFF2-40B4-BE49-F238E27FC236}">
                <a16:creationId xmlns:a16="http://schemas.microsoft.com/office/drawing/2014/main" id="{2E46654F-6EFD-5CCC-D60E-8D0EB7067C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634" y="3993264"/>
            <a:ext cx="4954654" cy="2134759"/>
          </a:xfrm>
          <a:prstGeom prst="round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5000" spc="300">
                <a:solidFill>
                  <a:schemeClr val="bg1">
                    <a:lumMod val="95000"/>
                  </a:schemeClr>
                </a:solidFill>
              </a:rPr>
              <a:t>VAD HÄNDER NU?</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1026" name="Picture 2" descr="OpenAI's ChatGPT back online after major outage">
            <a:extLst>
              <a:ext uri="{FF2B5EF4-FFF2-40B4-BE49-F238E27FC236}">
                <a16:creationId xmlns:a16="http://schemas.microsoft.com/office/drawing/2014/main" id="{1B0D4550-6574-1566-195C-844A214F22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419" y="1816925"/>
            <a:ext cx="3264005" cy="2176339"/>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Picture 4" descr="A person wearing glasses and standing in front of a brick wall&#10;&#10;Description automatically generated">
            <a:extLst>
              <a:ext uri="{FF2B5EF4-FFF2-40B4-BE49-F238E27FC236}">
                <a16:creationId xmlns:a16="http://schemas.microsoft.com/office/drawing/2014/main" id="{C2D44B68-B639-B5A2-9EB1-7C6780BEF1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14489" y="4017594"/>
            <a:ext cx="1778142" cy="1778142"/>
          </a:xfrm>
          <a:prstGeom prst="rect">
            <a:avLst/>
          </a:prstGeom>
        </p:spPr>
      </p:pic>
      <p:pic>
        <p:nvPicPr>
          <p:cNvPr id="8" name="Picture 7" descr="A person smiling for a picture&#10;&#10;Description automatically generated">
            <a:extLst>
              <a:ext uri="{FF2B5EF4-FFF2-40B4-BE49-F238E27FC236}">
                <a16:creationId xmlns:a16="http://schemas.microsoft.com/office/drawing/2014/main" id="{0C1820D6-6A8B-A90D-8179-841036E0AF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9148" y="4008145"/>
            <a:ext cx="1778141" cy="1778141"/>
          </a:xfrm>
          <a:prstGeom prst="rect">
            <a:avLst/>
          </a:prstGeom>
        </p:spPr>
      </p:pic>
      <p:pic>
        <p:nvPicPr>
          <p:cNvPr id="1032" name="Picture 8" descr="Fake Trump arrest photos: How to spot an AI-generated image - BBC News">
            <a:extLst>
              <a:ext uri="{FF2B5EF4-FFF2-40B4-BE49-F238E27FC236}">
                <a16:creationId xmlns:a16="http://schemas.microsoft.com/office/drawing/2014/main" id="{D36564D6-BF39-AE93-16D2-EACE26254A5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22" r="10507"/>
          <a:stretch/>
        </p:blipFill>
        <p:spPr bwMode="auto">
          <a:xfrm>
            <a:off x="7957725" y="705562"/>
            <a:ext cx="3602240" cy="2780589"/>
          </a:xfrm>
          <a:prstGeom prst="roundRect">
            <a:avLst/>
          </a:prstGeom>
          <a:noFill/>
          <a:extLst>
            <a:ext uri="{909E8E84-426E-40DD-AFC4-6F175D3DCCD1}">
              <a14:hiddenFill xmlns:a14="http://schemas.microsoft.com/office/drawing/2010/main">
                <a:solidFill>
                  <a:srgbClr val="FFFFFF"/>
                </a:solidFill>
              </a14:hiddenFill>
            </a:ext>
          </a:extLst>
        </p:spPr>
      </p:pic>
      <p:pic>
        <p:nvPicPr>
          <p:cNvPr id="1028" name="Picture 4" descr="Google Bard September update: App extensions and new features">
            <a:extLst>
              <a:ext uri="{FF2B5EF4-FFF2-40B4-BE49-F238E27FC236}">
                <a16:creationId xmlns:a16="http://schemas.microsoft.com/office/drawing/2014/main" id="{51FD0140-C838-61EE-770B-B5256A671F2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874" t="13699" r="19492" b="12841"/>
          <a:stretch/>
        </p:blipFill>
        <p:spPr bwMode="auto">
          <a:xfrm>
            <a:off x="3991719" y="2480432"/>
            <a:ext cx="3372181" cy="2302300"/>
          </a:xfrm>
          <a:prstGeom prst="roundRect">
            <a:avLst/>
          </a:prstGeom>
          <a:noFill/>
          <a:extLst>
            <a:ext uri="{909E8E84-426E-40DD-AFC4-6F175D3DCCD1}">
              <a14:hiddenFill xmlns:a14="http://schemas.microsoft.com/office/drawing/2010/main">
                <a:solidFill>
                  <a:srgbClr val="FFFFFF"/>
                </a:solidFill>
              </a14:hiddenFill>
            </a:ext>
          </a:extLst>
        </p:spPr>
      </p:pic>
      <p:pic>
        <p:nvPicPr>
          <p:cNvPr id="4" name="axelXteodor.mov">
            <a:hlinkClick r:id="" action="ppaction://media"/>
            <a:extLst>
              <a:ext uri="{FF2B5EF4-FFF2-40B4-BE49-F238E27FC236}">
                <a16:creationId xmlns:a16="http://schemas.microsoft.com/office/drawing/2014/main" id="{48CA1EBC-C786-A3B6-A947-425851210B3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9369635" y="5600971"/>
            <a:ext cx="812800" cy="812800"/>
          </a:xfrm>
          <a:prstGeom prst="rect">
            <a:avLst/>
          </a:prstGeom>
        </p:spPr>
      </p:pic>
    </p:spTree>
    <p:extLst>
      <p:ext uri="{BB962C8B-B14F-4D97-AF65-F5344CB8AC3E}">
        <p14:creationId xmlns:p14="http://schemas.microsoft.com/office/powerpoint/2010/main" val="213042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5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endCondLst>
                    <p:cond evt="onStopAudio" delay="0">
                      <p:tgtEl>
                        <p:sldTgt/>
                      </p:tgtEl>
                    </p:cond>
                  </p:end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58000"/>
                    </a14:imgEffect>
                  </a14:imgLayer>
                </a14:imgProps>
              </a:ext>
            </a:extLst>
          </a:blip>
          <a:srcRect/>
          <a:stretch>
            <a:fillRect/>
          </a:stretch>
        </a:blip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3CEED3E-20FD-DF48-9319-BBDBE7D2CC6B}"/>
              </a:ext>
            </a:extLst>
          </p:cNvPr>
          <p:cNvGraphicFramePr/>
          <p:nvPr>
            <p:extLst>
              <p:ext uri="{D42A27DB-BD31-4B8C-83A1-F6EECF244321}">
                <p14:modId xmlns:p14="http://schemas.microsoft.com/office/powerpoint/2010/main" val="116857963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2513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AI, Radiology and the Future">
            <a:extLst>
              <a:ext uri="{FF2B5EF4-FFF2-40B4-BE49-F238E27FC236}">
                <a16:creationId xmlns:a16="http://schemas.microsoft.com/office/drawing/2014/main" id="{80761344-CEA1-60DC-206D-50992F832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088" y="1837473"/>
            <a:ext cx="3369503" cy="1963102"/>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descr="AI and the future of agriculture | Cambridge Consultants">
            <a:extLst>
              <a:ext uri="{FF2B5EF4-FFF2-40B4-BE49-F238E27FC236}">
                <a16:creationId xmlns:a16="http://schemas.microsoft.com/office/drawing/2014/main" id="{931E3AC1-49DE-AB8B-405B-3404B85959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2783"/>
          <a:stretch/>
        </p:blipFill>
        <p:spPr bwMode="auto">
          <a:xfrm>
            <a:off x="7044862" y="1791467"/>
            <a:ext cx="3537304" cy="2060864"/>
          </a:xfrm>
          <a:prstGeom prst="roundRect">
            <a:avLst/>
          </a:prstGeom>
          <a:noFill/>
          <a:extLst>
            <a:ext uri="{909E8E84-426E-40DD-AFC4-6F175D3DCCD1}">
              <a14:hiddenFill xmlns:a14="http://schemas.microsoft.com/office/drawing/2010/main">
                <a:solidFill>
                  <a:srgbClr val="FFFFFF"/>
                </a:solidFill>
              </a14:hiddenFill>
            </a:ext>
          </a:extLst>
        </p:spPr>
      </p:pic>
      <p:pic>
        <p:nvPicPr>
          <p:cNvPr id="2054" name="Picture 6" descr="AI har gjort det möjligt för förlamad man att gå igen">
            <a:extLst>
              <a:ext uri="{FF2B5EF4-FFF2-40B4-BE49-F238E27FC236}">
                <a16:creationId xmlns:a16="http://schemas.microsoft.com/office/drawing/2014/main" id="{1E7A8467-B509-FB8A-435B-462C8D2DA1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69" b="14632"/>
          <a:stretch/>
        </p:blipFill>
        <p:spPr bwMode="auto">
          <a:xfrm>
            <a:off x="1649187" y="4246191"/>
            <a:ext cx="3537304" cy="2225298"/>
          </a:xfrm>
          <a:prstGeom prst="round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4F2B357-D4E0-06B1-6CEF-065A44C56E06}"/>
              </a:ext>
            </a:extLst>
          </p:cNvPr>
          <p:cNvSpPr txBox="1">
            <a:spLocks/>
          </p:cNvSpPr>
          <p:nvPr/>
        </p:nvSpPr>
        <p:spPr>
          <a:xfrm>
            <a:off x="223232" y="135266"/>
            <a:ext cx="10708899" cy="8432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chemeClr val="bg1">
                    <a:lumMod val="95000"/>
                  </a:schemeClr>
                </a:solidFill>
              </a:rPr>
              <a:t>ANVÄNDNINGSOMRÅDEN</a:t>
            </a:r>
          </a:p>
        </p:txBody>
      </p:sp>
      <p:sp>
        <p:nvSpPr>
          <p:cNvPr id="6" name="TextBox 5">
            <a:extLst>
              <a:ext uri="{FF2B5EF4-FFF2-40B4-BE49-F238E27FC236}">
                <a16:creationId xmlns:a16="http://schemas.microsoft.com/office/drawing/2014/main" id="{8A482280-BF4B-53F6-06B5-BC780F9AF78A}"/>
              </a:ext>
            </a:extLst>
          </p:cNvPr>
          <p:cNvSpPr txBox="1"/>
          <p:nvPr/>
        </p:nvSpPr>
        <p:spPr>
          <a:xfrm>
            <a:off x="2439550" y="978545"/>
            <a:ext cx="6097978" cy="369332"/>
          </a:xfrm>
          <a:prstGeom prst="rect">
            <a:avLst/>
          </a:prstGeom>
          <a:noFill/>
        </p:spPr>
        <p:txBody>
          <a:bodyPr wrap="square">
            <a:spAutoFit/>
          </a:bodyPr>
          <a:lstStyle/>
          <a:p>
            <a:r>
              <a:rPr lang="sv-SE" sz="1800" b="1">
                <a:solidFill>
                  <a:schemeClr val="bg1">
                    <a:lumMod val="95000"/>
                  </a:schemeClr>
                </a:solidFill>
                <a:latin typeface="Montserrat" panose="00000500000000000000" pitchFamily="2" charset="0"/>
              </a:rPr>
              <a:t>Hälsa &amp; Sjukvård</a:t>
            </a:r>
          </a:p>
        </p:txBody>
      </p:sp>
      <p:sp>
        <p:nvSpPr>
          <p:cNvPr id="7" name="TextBox 6">
            <a:extLst>
              <a:ext uri="{FF2B5EF4-FFF2-40B4-BE49-F238E27FC236}">
                <a16:creationId xmlns:a16="http://schemas.microsoft.com/office/drawing/2014/main" id="{FD2C4D17-D7B5-6409-228D-DFABA90392FA}"/>
              </a:ext>
            </a:extLst>
          </p:cNvPr>
          <p:cNvSpPr txBox="1"/>
          <p:nvPr/>
        </p:nvSpPr>
        <p:spPr>
          <a:xfrm>
            <a:off x="1571997" y="3876502"/>
            <a:ext cx="4444994" cy="338554"/>
          </a:xfrm>
          <a:prstGeom prst="rect">
            <a:avLst/>
          </a:prstGeom>
          <a:noFill/>
        </p:spPr>
        <p:txBody>
          <a:bodyPr wrap="square">
            <a:spAutoFit/>
          </a:bodyPr>
          <a:lstStyle/>
          <a:p>
            <a:r>
              <a:rPr lang="sv-SE" sz="1600" i="1">
                <a:solidFill>
                  <a:schemeClr val="bg1">
                    <a:lumMod val="95000"/>
                  </a:schemeClr>
                </a:solidFill>
                <a:latin typeface="Montserrat" panose="00000500000000000000" pitchFamily="2" charset="0"/>
              </a:rPr>
              <a:t>AI hjälper förlamad man att gå igen</a:t>
            </a:r>
          </a:p>
        </p:txBody>
      </p:sp>
      <p:sp>
        <p:nvSpPr>
          <p:cNvPr id="9" name="TextBox 8">
            <a:extLst>
              <a:ext uri="{FF2B5EF4-FFF2-40B4-BE49-F238E27FC236}">
                <a16:creationId xmlns:a16="http://schemas.microsoft.com/office/drawing/2014/main" id="{B4D10A85-F5A9-B9DE-144D-CA9E0CED74A8}"/>
              </a:ext>
            </a:extLst>
          </p:cNvPr>
          <p:cNvSpPr txBox="1"/>
          <p:nvPr/>
        </p:nvSpPr>
        <p:spPr>
          <a:xfrm>
            <a:off x="1436205" y="1452913"/>
            <a:ext cx="6097978" cy="338554"/>
          </a:xfrm>
          <a:prstGeom prst="rect">
            <a:avLst/>
          </a:prstGeom>
          <a:noFill/>
        </p:spPr>
        <p:txBody>
          <a:bodyPr wrap="square">
            <a:spAutoFit/>
          </a:bodyPr>
          <a:lstStyle/>
          <a:p>
            <a:r>
              <a:rPr lang="sv-SE" sz="1600" i="1">
                <a:solidFill>
                  <a:schemeClr val="bg1">
                    <a:lumMod val="95000"/>
                  </a:schemeClr>
                </a:solidFill>
                <a:latin typeface="Montserrat" panose="00000500000000000000" pitchFamily="2" charset="0"/>
              </a:rPr>
              <a:t>AI inom radiologi förbättrar diagnostik</a:t>
            </a:r>
          </a:p>
        </p:txBody>
      </p:sp>
      <p:sp>
        <p:nvSpPr>
          <p:cNvPr id="10" name="TextBox 9">
            <a:extLst>
              <a:ext uri="{FF2B5EF4-FFF2-40B4-BE49-F238E27FC236}">
                <a16:creationId xmlns:a16="http://schemas.microsoft.com/office/drawing/2014/main" id="{FA4773D3-E669-89A0-52E9-FC6DBC32054B}"/>
              </a:ext>
            </a:extLst>
          </p:cNvPr>
          <p:cNvSpPr txBox="1"/>
          <p:nvPr/>
        </p:nvSpPr>
        <p:spPr>
          <a:xfrm>
            <a:off x="8043816" y="1016175"/>
            <a:ext cx="6097978" cy="369332"/>
          </a:xfrm>
          <a:prstGeom prst="rect">
            <a:avLst/>
          </a:prstGeom>
          <a:noFill/>
        </p:spPr>
        <p:txBody>
          <a:bodyPr wrap="square">
            <a:spAutoFit/>
          </a:bodyPr>
          <a:lstStyle/>
          <a:p>
            <a:r>
              <a:rPr lang="sv-SE" sz="1800" b="1">
                <a:solidFill>
                  <a:schemeClr val="bg1">
                    <a:lumMod val="95000"/>
                  </a:schemeClr>
                </a:solidFill>
                <a:latin typeface="Montserrat" panose="00000500000000000000" pitchFamily="2" charset="0"/>
              </a:rPr>
              <a:t>Jordbruk</a:t>
            </a:r>
          </a:p>
        </p:txBody>
      </p:sp>
      <p:pic>
        <p:nvPicPr>
          <p:cNvPr id="2056" name="Picture 8" descr="LWL #33 Agriculture and AI: From the Root of Civilization to its Promising  Future - Data-Pop Alliance">
            <a:extLst>
              <a:ext uri="{FF2B5EF4-FFF2-40B4-BE49-F238E27FC236}">
                <a16:creationId xmlns:a16="http://schemas.microsoft.com/office/drawing/2014/main" id="{0DE73F55-F05F-8A7C-E503-8A8917E337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4862" y="4266812"/>
            <a:ext cx="3537304" cy="2241296"/>
          </a:xfrm>
          <a:prstGeom prst="round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1B67A12-2F09-2766-4AB9-2F73BD2438C3}"/>
              </a:ext>
            </a:extLst>
          </p:cNvPr>
          <p:cNvSpPr txBox="1"/>
          <p:nvPr/>
        </p:nvSpPr>
        <p:spPr>
          <a:xfrm>
            <a:off x="7322446" y="3928258"/>
            <a:ext cx="3537304" cy="338554"/>
          </a:xfrm>
          <a:prstGeom prst="rect">
            <a:avLst/>
          </a:prstGeom>
          <a:noFill/>
        </p:spPr>
        <p:txBody>
          <a:bodyPr wrap="square">
            <a:spAutoFit/>
          </a:bodyPr>
          <a:lstStyle/>
          <a:p>
            <a:r>
              <a:rPr lang="sv-SE" sz="1600" i="1">
                <a:solidFill>
                  <a:schemeClr val="bg1">
                    <a:lumMod val="95000"/>
                  </a:schemeClr>
                </a:solidFill>
                <a:latin typeface="Montserrat" panose="00000500000000000000" pitchFamily="2" charset="0"/>
              </a:rPr>
              <a:t>Övervaka grödornas status</a:t>
            </a:r>
          </a:p>
        </p:txBody>
      </p:sp>
      <p:sp>
        <p:nvSpPr>
          <p:cNvPr id="12" name="TextBox 11">
            <a:extLst>
              <a:ext uri="{FF2B5EF4-FFF2-40B4-BE49-F238E27FC236}">
                <a16:creationId xmlns:a16="http://schemas.microsoft.com/office/drawing/2014/main" id="{6A79AAFB-5066-42F8-CEAC-7358FEA5F6F2}"/>
              </a:ext>
            </a:extLst>
          </p:cNvPr>
          <p:cNvSpPr txBox="1"/>
          <p:nvPr/>
        </p:nvSpPr>
        <p:spPr>
          <a:xfrm>
            <a:off x="6767277" y="1413626"/>
            <a:ext cx="4092473" cy="338554"/>
          </a:xfrm>
          <a:prstGeom prst="rect">
            <a:avLst/>
          </a:prstGeom>
          <a:noFill/>
        </p:spPr>
        <p:txBody>
          <a:bodyPr wrap="square">
            <a:spAutoFit/>
          </a:bodyPr>
          <a:lstStyle/>
          <a:p>
            <a:r>
              <a:rPr lang="sv-SE" sz="1600" i="1">
                <a:solidFill>
                  <a:schemeClr val="bg1">
                    <a:lumMod val="95000"/>
                  </a:schemeClr>
                </a:solidFill>
                <a:latin typeface="Montserrat" panose="00000500000000000000" pitchFamily="2" charset="0"/>
              </a:rPr>
              <a:t>Avgör lämpliga områden att odla på</a:t>
            </a:r>
          </a:p>
        </p:txBody>
      </p:sp>
    </p:spTree>
    <p:extLst>
      <p:ext uri="{BB962C8B-B14F-4D97-AF65-F5344CB8AC3E}">
        <p14:creationId xmlns:p14="http://schemas.microsoft.com/office/powerpoint/2010/main" val="3859263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F527D0-875D-1725-1082-308A1BA649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2000" contrast="5000"/>
                    </a14:imgEffect>
                  </a14:imgLayer>
                </a14:imgProps>
              </a:ext>
            </a:extLst>
          </a:blip>
          <a:stretch>
            <a:fillRect/>
          </a:stretch>
        </p:blipFill>
        <p:spPr>
          <a:xfrm>
            <a:off x="0" y="-5404"/>
            <a:ext cx="12192000" cy="6858000"/>
          </a:xfrm>
          <a:prstGeom prst="rect">
            <a:avLst/>
          </a:prstGeom>
        </p:spPr>
      </p:pic>
      <p:sp>
        <p:nvSpPr>
          <p:cNvPr id="4" name="Rounded Rectangle 3">
            <a:extLst>
              <a:ext uri="{FF2B5EF4-FFF2-40B4-BE49-F238E27FC236}">
                <a16:creationId xmlns:a16="http://schemas.microsoft.com/office/drawing/2014/main" id="{AC4E8299-0C0F-195A-DA87-BF2EC86903BB}"/>
              </a:ext>
            </a:extLst>
          </p:cNvPr>
          <p:cNvSpPr/>
          <p:nvPr/>
        </p:nvSpPr>
        <p:spPr>
          <a:xfrm>
            <a:off x="5210155" y="4396060"/>
            <a:ext cx="19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Tolka</a:t>
            </a:r>
          </a:p>
        </p:txBody>
      </p:sp>
      <p:sp>
        <p:nvSpPr>
          <p:cNvPr id="5" name="Rounded Rectangle 4">
            <a:extLst>
              <a:ext uri="{FF2B5EF4-FFF2-40B4-BE49-F238E27FC236}">
                <a16:creationId xmlns:a16="http://schemas.microsoft.com/office/drawing/2014/main" id="{7C264A0D-CEAE-F86A-A6A3-B8286F57655E}"/>
              </a:ext>
            </a:extLst>
          </p:cNvPr>
          <p:cNvSpPr/>
          <p:nvPr/>
        </p:nvSpPr>
        <p:spPr>
          <a:xfrm>
            <a:off x="5210155" y="5296060"/>
            <a:ext cx="19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Skapa</a:t>
            </a:r>
          </a:p>
        </p:txBody>
      </p:sp>
      <p:sp>
        <p:nvSpPr>
          <p:cNvPr id="8" name="Rounded Rectangle 7">
            <a:extLst>
              <a:ext uri="{FF2B5EF4-FFF2-40B4-BE49-F238E27FC236}">
                <a16:creationId xmlns:a16="http://schemas.microsoft.com/office/drawing/2014/main" id="{AC197C85-70F5-0E95-40D7-1B108BB8FDFF}"/>
              </a:ext>
            </a:extLst>
          </p:cNvPr>
          <p:cNvSpPr/>
          <p:nvPr/>
        </p:nvSpPr>
        <p:spPr>
          <a:xfrm>
            <a:off x="1572736" y="1694682"/>
            <a:ext cx="10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Text</a:t>
            </a:r>
          </a:p>
        </p:txBody>
      </p:sp>
      <p:sp>
        <p:nvSpPr>
          <p:cNvPr id="9" name="Rounded Rectangle 8">
            <a:extLst>
              <a:ext uri="{FF2B5EF4-FFF2-40B4-BE49-F238E27FC236}">
                <a16:creationId xmlns:a16="http://schemas.microsoft.com/office/drawing/2014/main" id="{6016CCEE-BC32-ECFC-52CD-1C0ECC28756A}"/>
              </a:ext>
            </a:extLst>
          </p:cNvPr>
          <p:cNvSpPr/>
          <p:nvPr/>
        </p:nvSpPr>
        <p:spPr>
          <a:xfrm>
            <a:off x="1572736" y="2594682"/>
            <a:ext cx="10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Bilder</a:t>
            </a:r>
          </a:p>
        </p:txBody>
      </p:sp>
      <p:sp>
        <p:nvSpPr>
          <p:cNvPr id="10" name="Rounded Rectangle 9">
            <a:extLst>
              <a:ext uri="{FF2B5EF4-FFF2-40B4-BE49-F238E27FC236}">
                <a16:creationId xmlns:a16="http://schemas.microsoft.com/office/drawing/2014/main" id="{40C22DE9-D418-ECC5-7DEB-85473B42ECF6}"/>
              </a:ext>
            </a:extLst>
          </p:cNvPr>
          <p:cNvSpPr/>
          <p:nvPr/>
        </p:nvSpPr>
        <p:spPr>
          <a:xfrm>
            <a:off x="1572736" y="3494682"/>
            <a:ext cx="10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Videor</a:t>
            </a:r>
          </a:p>
        </p:txBody>
      </p:sp>
      <p:sp>
        <p:nvSpPr>
          <p:cNvPr id="11" name="Rounded Rectangle 10">
            <a:extLst>
              <a:ext uri="{FF2B5EF4-FFF2-40B4-BE49-F238E27FC236}">
                <a16:creationId xmlns:a16="http://schemas.microsoft.com/office/drawing/2014/main" id="{56C6F3FC-1D51-44E7-CB36-1CA086163AAA}"/>
              </a:ext>
            </a:extLst>
          </p:cNvPr>
          <p:cNvSpPr/>
          <p:nvPr/>
        </p:nvSpPr>
        <p:spPr>
          <a:xfrm>
            <a:off x="1586240" y="4394682"/>
            <a:ext cx="10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Ljud</a:t>
            </a:r>
          </a:p>
        </p:txBody>
      </p:sp>
      <p:sp>
        <p:nvSpPr>
          <p:cNvPr id="12" name="Rounded Rectangle 11">
            <a:extLst>
              <a:ext uri="{FF2B5EF4-FFF2-40B4-BE49-F238E27FC236}">
                <a16:creationId xmlns:a16="http://schemas.microsoft.com/office/drawing/2014/main" id="{387DE536-1189-7B5E-2B82-B9C0C47DC9DD}"/>
              </a:ext>
            </a:extLst>
          </p:cNvPr>
          <p:cNvSpPr/>
          <p:nvPr/>
        </p:nvSpPr>
        <p:spPr>
          <a:xfrm>
            <a:off x="5210155" y="2594682"/>
            <a:ext cx="19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Förutsäga</a:t>
            </a:r>
          </a:p>
        </p:txBody>
      </p:sp>
      <p:sp>
        <p:nvSpPr>
          <p:cNvPr id="14" name="Rounded Rectangle 13">
            <a:extLst>
              <a:ext uri="{FF2B5EF4-FFF2-40B4-BE49-F238E27FC236}">
                <a16:creationId xmlns:a16="http://schemas.microsoft.com/office/drawing/2014/main" id="{2190FDC1-1611-CBFD-5023-18C631701389}"/>
              </a:ext>
            </a:extLst>
          </p:cNvPr>
          <p:cNvSpPr/>
          <p:nvPr/>
        </p:nvSpPr>
        <p:spPr>
          <a:xfrm>
            <a:off x="9279136" y="1689456"/>
            <a:ext cx="1080000" cy="576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Beslut</a:t>
            </a:r>
          </a:p>
        </p:txBody>
      </p:sp>
      <p:sp>
        <p:nvSpPr>
          <p:cNvPr id="15" name="Rounded Rectangle 14">
            <a:extLst>
              <a:ext uri="{FF2B5EF4-FFF2-40B4-BE49-F238E27FC236}">
                <a16:creationId xmlns:a16="http://schemas.microsoft.com/office/drawing/2014/main" id="{EC87C80B-4815-8E7D-AFAE-12D58BDF2D87}"/>
              </a:ext>
            </a:extLst>
          </p:cNvPr>
          <p:cNvSpPr/>
          <p:nvPr/>
        </p:nvSpPr>
        <p:spPr>
          <a:xfrm>
            <a:off x="5210155" y="3495433"/>
            <a:ext cx="19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Optimera</a:t>
            </a:r>
          </a:p>
        </p:txBody>
      </p:sp>
      <p:sp>
        <p:nvSpPr>
          <p:cNvPr id="16" name="Rounded Rectangle 15">
            <a:extLst>
              <a:ext uri="{FF2B5EF4-FFF2-40B4-BE49-F238E27FC236}">
                <a16:creationId xmlns:a16="http://schemas.microsoft.com/office/drawing/2014/main" id="{82A51687-E4A8-1615-2EC7-8A4793462B4D}"/>
              </a:ext>
            </a:extLst>
          </p:cNvPr>
          <p:cNvSpPr/>
          <p:nvPr/>
        </p:nvSpPr>
        <p:spPr>
          <a:xfrm>
            <a:off x="5210155" y="1693932"/>
            <a:ext cx="19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Övervaka</a:t>
            </a:r>
          </a:p>
        </p:txBody>
      </p:sp>
      <p:sp>
        <p:nvSpPr>
          <p:cNvPr id="53" name="Rounded Rectangle 52">
            <a:extLst>
              <a:ext uri="{FF2B5EF4-FFF2-40B4-BE49-F238E27FC236}">
                <a16:creationId xmlns:a16="http://schemas.microsoft.com/office/drawing/2014/main" id="{08DCF533-C928-3209-8E1F-3737F9BD09D3}"/>
              </a:ext>
            </a:extLst>
          </p:cNvPr>
          <p:cNvSpPr/>
          <p:nvPr/>
        </p:nvSpPr>
        <p:spPr>
          <a:xfrm>
            <a:off x="1586240" y="5294682"/>
            <a:ext cx="1080000" cy="72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Data</a:t>
            </a:r>
          </a:p>
        </p:txBody>
      </p:sp>
      <p:sp>
        <p:nvSpPr>
          <p:cNvPr id="54" name="Rounded Rectangle 53">
            <a:extLst>
              <a:ext uri="{FF2B5EF4-FFF2-40B4-BE49-F238E27FC236}">
                <a16:creationId xmlns:a16="http://schemas.microsoft.com/office/drawing/2014/main" id="{1C7FA7EB-B61B-58D1-EB84-E71C40AF3939}"/>
              </a:ext>
            </a:extLst>
          </p:cNvPr>
          <p:cNvSpPr/>
          <p:nvPr/>
        </p:nvSpPr>
        <p:spPr>
          <a:xfrm>
            <a:off x="9279136" y="2439301"/>
            <a:ext cx="1080000" cy="576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Text</a:t>
            </a:r>
          </a:p>
        </p:txBody>
      </p:sp>
      <p:sp>
        <p:nvSpPr>
          <p:cNvPr id="55" name="Rounded Rectangle 54">
            <a:extLst>
              <a:ext uri="{FF2B5EF4-FFF2-40B4-BE49-F238E27FC236}">
                <a16:creationId xmlns:a16="http://schemas.microsoft.com/office/drawing/2014/main" id="{1EB0BBD4-2AA1-C28F-CCD1-D0CEA7E50206}"/>
              </a:ext>
            </a:extLst>
          </p:cNvPr>
          <p:cNvSpPr/>
          <p:nvPr/>
        </p:nvSpPr>
        <p:spPr>
          <a:xfrm>
            <a:off x="9281449" y="3189146"/>
            <a:ext cx="1080000" cy="576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Bilder</a:t>
            </a:r>
          </a:p>
        </p:txBody>
      </p:sp>
      <p:sp>
        <p:nvSpPr>
          <p:cNvPr id="56" name="Rounded Rectangle 55">
            <a:extLst>
              <a:ext uri="{FF2B5EF4-FFF2-40B4-BE49-F238E27FC236}">
                <a16:creationId xmlns:a16="http://schemas.microsoft.com/office/drawing/2014/main" id="{B5201C20-45C6-B4F3-B116-93BFEA4B6751}"/>
              </a:ext>
            </a:extLst>
          </p:cNvPr>
          <p:cNvSpPr/>
          <p:nvPr/>
        </p:nvSpPr>
        <p:spPr>
          <a:xfrm>
            <a:off x="9283762" y="3938991"/>
            <a:ext cx="1080000" cy="576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Videor</a:t>
            </a:r>
          </a:p>
        </p:txBody>
      </p:sp>
      <p:sp>
        <p:nvSpPr>
          <p:cNvPr id="57" name="Rounded Rectangle 56">
            <a:extLst>
              <a:ext uri="{FF2B5EF4-FFF2-40B4-BE49-F238E27FC236}">
                <a16:creationId xmlns:a16="http://schemas.microsoft.com/office/drawing/2014/main" id="{7725FBAA-0268-3A38-671E-8073F5E51DDF}"/>
              </a:ext>
            </a:extLst>
          </p:cNvPr>
          <p:cNvSpPr/>
          <p:nvPr/>
        </p:nvSpPr>
        <p:spPr>
          <a:xfrm>
            <a:off x="9286075" y="4688836"/>
            <a:ext cx="1080000" cy="576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Ljud</a:t>
            </a:r>
          </a:p>
        </p:txBody>
      </p:sp>
      <p:sp>
        <p:nvSpPr>
          <p:cNvPr id="58" name="Rounded Rectangle 57">
            <a:extLst>
              <a:ext uri="{FF2B5EF4-FFF2-40B4-BE49-F238E27FC236}">
                <a16:creationId xmlns:a16="http://schemas.microsoft.com/office/drawing/2014/main" id="{592770CE-FC1D-2AEC-3640-DFAC3254D680}"/>
              </a:ext>
            </a:extLst>
          </p:cNvPr>
          <p:cNvSpPr/>
          <p:nvPr/>
        </p:nvSpPr>
        <p:spPr>
          <a:xfrm>
            <a:off x="9283762" y="5438682"/>
            <a:ext cx="1080000" cy="576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b="1"/>
              <a:t>Styra</a:t>
            </a:r>
          </a:p>
        </p:txBody>
      </p:sp>
      <p:grpSp>
        <p:nvGrpSpPr>
          <p:cNvPr id="97" name="Group 96">
            <a:extLst>
              <a:ext uri="{FF2B5EF4-FFF2-40B4-BE49-F238E27FC236}">
                <a16:creationId xmlns:a16="http://schemas.microsoft.com/office/drawing/2014/main" id="{BC6109E1-2E2E-949A-0A58-6ADDEA705078}"/>
              </a:ext>
            </a:extLst>
          </p:cNvPr>
          <p:cNvGrpSpPr/>
          <p:nvPr/>
        </p:nvGrpSpPr>
        <p:grpSpPr>
          <a:xfrm>
            <a:off x="2652736" y="2054682"/>
            <a:ext cx="6626400" cy="3601378"/>
            <a:chOff x="2652736" y="2054682"/>
            <a:chExt cx="6626400" cy="3601378"/>
          </a:xfrm>
        </p:grpSpPr>
        <p:cxnSp>
          <p:nvCxnSpPr>
            <p:cNvPr id="81" name="Straight Arrow Connector 80">
              <a:extLst>
                <a:ext uri="{FF2B5EF4-FFF2-40B4-BE49-F238E27FC236}">
                  <a16:creationId xmlns:a16="http://schemas.microsoft.com/office/drawing/2014/main" id="{D1ED72BA-1E87-4FD4-6782-E78F3146F544}"/>
                </a:ext>
              </a:extLst>
            </p:cNvPr>
            <p:cNvCxnSpPr>
              <a:cxnSpLocks/>
              <a:stCxn id="8" idx="3"/>
              <a:endCxn id="4" idx="1"/>
            </p:cNvCxnSpPr>
            <p:nvPr/>
          </p:nvCxnSpPr>
          <p:spPr>
            <a:xfrm>
              <a:off x="2652736" y="2054682"/>
              <a:ext cx="2557419" cy="2701378"/>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270473C-A33B-DD8F-E95F-E16709F09EA1}"/>
                </a:ext>
              </a:extLst>
            </p:cNvPr>
            <p:cNvCxnSpPr>
              <a:cxnSpLocks/>
              <a:stCxn id="8" idx="3"/>
              <a:endCxn id="5" idx="1"/>
            </p:cNvCxnSpPr>
            <p:nvPr/>
          </p:nvCxnSpPr>
          <p:spPr>
            <a:xfrm>
              <a:off x="2652736" y="2054682"/>
              <a:ext cx="2557419" cy="3601378"/>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95C1D9A-444D-CF13-19DC-284061751C96}"/>
                </a:ext>
              </a:extLst>
            </p:cNvPr>
            <p:cNvCxnSpPr>
              <a:cxnSpLocks/>
              <a:stCxn id="5" idx="3"/>
              <a:endCxn id="54" idx="1"/>
            </p:cNvCxnSpPr>
            <p:nvPr/>
          </p:nvCxnSpPr>
          <p:spPr>
            <a:xfrm flipV="1">
              <a:off x="7190155" y="2727301"/>
              <a:ext cx="2088981" cy="2928759"/>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2B7076B-9F87-3948-BC55-508ACC572858}"/>
                </a:ext>
              </a:extLst>
            </p:cNvPr>
            <p:cNvCxnSpPr>
              <a:cxnSpLocks/>
              <a:stCxn id="4" idx="3"/>
              <a:endCxn id="54" idx="1"/>
            </p:cNvCxnSpPr>
            <p:nvPr/>
          </p:nvCxnSpPr>
          <p:spPr>
            <a:xfrm flipV="1">
              <a:off x="7190155" y="2727301"/>
              <a:ext cx="2088981" cy="2028759"/>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92AD68E-7182-9CB3-A117-9B4F19466568}"/>
              </a:ext>
            </a:extLst>
          </p:cNvPr>
          <p:cNvGrpSpPr/>
          <p:nvPr/>
        </p:nvGrpSpPr>
        <p:grpSpPr>
          <a:xfrm>
            <a:off x="2652736" y="3853304"/>
            <a:ext cx="6740646" cy="1190756"/>
            <a:chOff x="2652736" y="3853304"/>
            <a:chExt cx="6740646" cy="1190756"/>
          </a:xfrm>
        </p:grpSpPr>
        <p:cxnSp>
          <p:nvCxnSpPr>
            <p:cNvPr id="13" name="Straight Arrow Connector 12">
              <a:extLst>
                <a:ext uri="{FF2B5EF4-FFF2-40B4-BE49-F238E27FC236}">
                  <a16:creationId xmlns:a16="http://schemas.microsoft.com/office/drawing/2014/main" id="{5A60D686-DE92-C16C-079A-7F9228ED2C27}"/>
                </a:ext>
              </a:extLst>
            </p:cNvPr>
            <p:cNvCxnSpPr>
              <a:cxnSpLocks/>
              <a:stCxn id="10" idx="3"/>
            </p:cNvCxnSpPr>
            <p:nvPr/>
          </p:nvCxnSpPr>
          <p:spPr>
            <a:xfrm>
              <a:off x="2652736" y="3854682"/>
              <a:ext cx="2543915" cy="0"/>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CEC385-68A2-B082-0629-12D75D619132}"/>
                </a:ext>
              </a:extLst>
            </p:cNvPr>
            <p:cNvCxnSpPr>
              <a:cxnSpLocks/>
              <a:stCxn id="11" idx="3"/>
              <a:endCxn id="15" idx="1"/>
            </p:cNvCxnSpPr>
            <p:nvPr/>
          </p:nvCxnSpPr>
          <p:spPr>
            <a:xfrm flipV="1">
              <a:off x="2666240" y="3855433"/>
              <a:ext cx="2543915" cy="899249"/>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2AFE260-BE80-A1D5-F4A7-268B296FF73C}"/>
                </a:ext>
              </a:extLst>
            </p:cNvPr>
            <p:cNvCxnSpPr>
              <a:cxnSpLocks/>
              <a:endCxn id="56" idx="1"/>
            </p:cNvCxnSpPr>
            <p:nvPr/>
          </p:nvCxnSpPr>
          <p:spPr>
            <a:xfrm>
              <a:off x="7203659" y="3853304"/>
              <a:ext cx="2080103" cy="373687"/>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5C7941C-0E6D-F406-5951-6C9B5137A3E6}"/>
                </a:ext>
              </a:extLst>
            </p:cNvPr>
            <p:cNvCxnSpPr>
              <a:cxnSpLocks/>
              <a:stCxn id="15" idx="3"/>
            </p:cNvCxnSpPr>
            <p:nvPr/>
          </p:nvCxnSpPr>
          <p:spPr>
            <a:xfrm>
              <a:off x="7190155" y="3855433"/>
              <a:ext cx="2203227" cy="1188627"/>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06E7B4-3ABC-27DC-01D5-DE968C5F19B3}"/>
              </a:ext>
            </a:extLst>
          </p:cNvPr>
          <p:cNvGrpSpPr/>
          <p:nvPr/>
        </p:nvGrpSpPr>
        <p:grpSpPr>
          <a:xfrm>
            <a:off x="2538490" y="1955167"/>
            <a:ext cx="6727142" cy="3695008"/>
            <a:chOff x="2538490" y="1955167"/>
            <a:chExt cx="6727142" cy="3695008"/>
          </a:xfrm>
        </p:grpSpPr>
        <p:cxnSp>
          <p:nvCxnSpPr>
            <p:cNvPr id="32" name="Straight Arrow Connector 31">
              <a:extLst>
                <a:ext uri="{FF2B5EF4-FFF2-40B4-BE49-F238E27FC236}">
                  <a16:creationId xmlns:a16="http://schemas.microsoft.com/office/drawing/2014/main" id="{AD06542F-155C-4B9D-4623-B93628A979B9}"/>
                </a:ext>
              </a:extLst>
            </p:cNvPr>
            <p:cNvCxnSpPr>
              <a:cxnSpLocks/>
            </p:cNvCxnSpPr>
            <p:nvPr/>
          </p:nvCxnSpPr>
          <p:spPr>
            <a:xfrm flipV="1">
              <a:off x="2538490" y="2953181"/>
              <a:ext cx="2658161" cy="2696994"/>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3FECB0-D837-D654-79B2-16940AAD27B3}"/>
                </a:ext>
              </a:extLst>
            </p:cNvPr>
            <p:cNvCxnSpPr>
              <a:cxnSpLocks/>
              <a:stCxn id="12" idx="3"/>
            </p:cNvCxnSpPr>
            <p:nvPr/>
          </p:nvCxnSpPr>
          <p:spPr>
            <a:xfrm flipV="1">
              <a:off x="7190155" y="1955167"/>
              <a:ext cx="2075477" cy="999515"/>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FE254422-A6FA-339F-F178-9C5EF5CED774}"/>
              </a:ext>
            </a:extLst>
          </p:cNvPr>
          <p:cNvGrpSpPr/>
          <p:nvPr/>
        </p:nvGrpSpPr>
        <p:grpSpPr>
          <a:xfrm>
            <a:off x="2652736" y="2053932"/>
            <a:ext cx="6631026" cy="3672750"/>
            <a:chOff x="2652736" y="2053932"/>
            <a:chExt cx="6631026" cy="3672750"/>
          </a:xfrm>
        </p:grpSpPr>
        <p:cxnSp>
          <p:nvCxnSpPr>
            <p:cNvPr id="39" name="Straight Arrow Connector 38">
              <a:extLst>
                <a:ext uri="{FF2B5EF4-FFF2-40B4-BE49-F238E27FC236}">
                  <a16:creationId xmlns:a16="http://schemas.microsoft.com/office/drawing/2014/main" id="{5C9B1336-3CE0-E134-8721-F1A75A22092D}"/>
                </a:ext>
              </a:extLst>
            </p:cNvPr>
            <p:cNvCxnSpPr>
              <a:cxnSpLocks/>
              <a:stCxn id="9" idx="3"/>
              <a:endCxn id="16" idx="1"/>
            </p:cNvCxnSpPr>
            <p:nvPr/>
          </p:nvCxnSpPr>
          <p:spPr>
            <a:xfrm flipV="1">
              <a:off x="2652736" y="2053932"/>
              <a:ext cx="2557419" cy="900750"/>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F05DBA1-30FC-654F-AD13-5091FB78CC52}"/>
                </a:ext>
              </a:extLst>
            </p:cNvPr>
            <p:cNvCxnSpPr>
              <a:cxnSpLocks/>
              <a:stCxn id="16" idx="3"/>
              <a:endCxn id="58" idx="1"/>
            </p:cNvCxnSpPr>
            <p:nvPr/>
          </p:nvCxnSpPr>
          <p:spPr>
            <a:xfrm>
              <a:off x="7190155" y="2053932"/>
              <a:ext cx="2093607" cy="3672750"/>
            </a:xfrm>
            <a:prstGeom prst="straightConnector1">
              <a:avLst/>
            </a:prstGeom>
            <a:ln w="28575">
              <a:tailEnd type="triangle"/>
            </a:ln>
            <a:effectLst>
              <a:glow rad="63500">
                <a:schemeClr val="accent1">
                  <a:satMod val="175000"/>
                  <a:alpha val="40000"/>
                </a:schemeClr>
              </a:glow>
              <a:softEdge rad="0"/>
            </a:effectLst>
          </p:spPr>
          <p:style>
            <a:lnRef idx="1">
              <a:schemeClr val="accent1"/>
            </a:lnRef>
            <a:fillRef idx="0">
              <a:schemeClr val="accent1"/>
            </a:fillRef>
            <a:effectRef idx="0">
              <a:schemeClr val="accent1"/>
            </a:effectRef>
            <a:fontRef idx="minor">
              <a:schemeClr val="tx1"/>
            </a:fontRef>
          </p:style>
        </p:cxnSp>
      </p:grpSp>
      <p:sp>
        <p:nvSpPr>
          <p:cNvPr id="48" name="Title 1">
            <a:extLst>
              <a:ext uri="{FF2B5EF4-FFF2-40B4-BE49-F238E27FC236}">
                <a16:creationId xmlns:a16="http://schemas.microsoft.com/office/drawing/2014/main" id="{45BBC0D0-E00B-74E5-EDD6-6AF7AF94402D}"/>
              </a:ext>
            </a:extLst>
          </p:cNvPr>
          <p:cNvSpPr txBox="1">
            <a:spLocks/>
          </p:cNvSpPr>
          <p:nvPr/>
        </p:nvSpPr>
        <p:spPr>
          <a:xfrm>
            <a:off x="223232" y="135266"/>
            <a:ext cx="10708899" cy="8432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chemeClr val="bg1">
                    <a:lumMod val="95000"/>
                  </a:schemeClr>
                </a:solidFill>
              </a:rPr>
              <a:t>ANVÄNDNINGSOMRÅDEN</a:t>
            </a:r>
          </a:p>
        </p:txBody>
      </p:sp>
    </p:spTree>
    <p:extLst>
      <p:ext uri="{BB962C8B-B14F-4D97-AF65-F5344CB8AC3E}">
        <p14:creationId xmlns:p14="http://schemas.microsoft.com/office/powerpoint/2010/main" val="56821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7"/>
                                        </p:tgtEl>
                                      </p:cBhvr>
                                    </p:animEffect>
                                    <p:set>
                                      <p:cBhvr>
                                        <p:cTn id="12" dur="1" fill="hold">
                                          <p:stCondLst>
                                            <p:cond delay="499"/>
                                          </p:stCondLst>
                                        </p:cTn>
                                        <p:tgtEl>
                                          <p:spTgt spid="9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42" name="Picture 2" descr="5 Steps to Decision Making with Empathy in Your Business">
            <a:extLst>
              <a:ext uri="{FF2B5EF4-FFF2-40B4-BE49-F238E27FC236}">
                <a16:creationId xmlns:a16="http://schemas.microsoft.com/office/drawing/2014/main" id="{697A7675-B57D-DA40-1258-6DE8349AE4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51" b="3178"/>
          <a:stretch/>
        </p:blipFill>
        <p:spPr bwMode="auto">
          <a:xfrm>
            <a:off x="-1" y="1"/>
            <a:ext cx="1223036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5186BD8-0E4C-E64D-0472-4DE33D0B90FA}"/>
              </a:ext>
            </a:extLst>
          </p:cNvPr>
          <p:cNvSpPr txBox="1">
            <a:spLocks/>
          </p:cNvSpPr>
          <p:nvPr/>
        </p:nvSpPr>
        <p:spPr>
          <a:xfrm>
            <a:off x="1721587" y="2885971"/>
            <a:ext cx="9144000" cy="8432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6000" spc="300">
                <a:solidFill>
                  <a:schemeClr val="bg1">
                    <a:lumMod val="95000"/>
                  </a:schemeClr>
                </a:solidFill>
              </a:rPr>
              <a:t>BESLUTSFATTANDE</a:t>
            </a:r>
          </a:p>
        </p:txBody>
      </p:sp>
    </p:spTree>
    <p:extLst>
      <p:ext uri="{BB962C8B-B14F-4D97-AF65-F5344CB8AC3E}">
        <p14:creationId xmlns:p14="http://schemas.microsoft.com/office/powerpoint/2010/main" val="1864523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B6BE016-D027-F7AF-BADB-7312B9CC20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4000" spc="300">
                <a:solidFill>
                  <a:schemeClr val="bg1">
                    <a:lumMod val="95000"/>
                  </a:schemeClr>
                </a:solidFill>
              </a:rPr>
              <a:t>BESLUTSFATTANDE</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2C4396EF-28B7-CFCE-923A-D49607A7374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740" b="97866" l="8341" r="91486">
                        <a14:foregroundMark x1="30148" y1="23577" x2="33015" y2="43039"/>
                        <a14:foregroundMark x1="33015" y1="43039" x2="42745" y2="58079"/>
                        <a14:foregroundMark x1="42745" y1="58079" x2="43354" y2="58130"/>
                        <a14:foregroundMark x1="61859" y1="27642" x2="51434" y2="61890"/>
                        <a14:foregroundMark x1="51434" y1="61890" x2="26933" y2="69106"/>
                        <a14:foregroundMark x1="26933" y1="69106" x2="14335" y2="21799"/>
                        <a14:foregroundMark x1="14335" y1="21799" x2="16334" y2="14634"/>
                        <a14:foregroundMark x1="16334" y1="14634" x2="29626" y2="10366"/>
                        <a14:foregroundMark x1="29626" y1="10366" x2="51520" y2="12043"/>
                        <a14:foregroundMark x1="51520" y1="12043" x2="66985" y2="28303"/>
                        <a14:foregroundMark x1="66985" y1="28303" x2="67854" y2="51880"/>
                        <a14:foregroundMark x1="88010" y1="97459" x2="11295" y2="93445"/>
                        <a14:foregroundMark x1="11295" y1="93445" x2="8427" y2="81453"/>
                        <a14:foregroundMark x1="8427" y1="81453" x2="15291" y2="40955"/>
                        <a14:foregroundMark x1="9557" y1="18140" x2="9383" y2="10925"/>
                        <a14:foregroundMark x1="9383" y1="10925" x2="32754" y2="8130"/>
                        <a14:foregroundMark x1="32754" y1="8130" x2="59948" y2="9604"/>
                        <a14:foregroundMark x1="59948" y1="9604" x2="72372" y2="8841"/>
                        <a14:foregroundMark x1="72372" y1="8841" x2="86099" y2="11433"/>
                        <a14:foregroundMark x1="86099" y1="11433" x2="90443" y2="24035"/>
                        <a14:foregroundMark x1="90443" y1="24035" x2="90009" y2="92378"/>
                        <a14:foregroundMark x1="90009" y1="92378" x2="80712" y2="96494"/>
                        <a14:foregroundMark x1="80712" y1="96494" x2="26238" y2="95681"/>
                        <a14:foregroundMark x1="26238" y1="95681" x2="10078" y2="93293"/>
                        <a14:foregroundMark x1="10078" y1="93293" x2="38141" y2="86484"/>
                        <a14:foregroundMark x1="38141" y1="86484" x2="72546" y2="85061"/>
                        <a14:foregroundMark x1="72546" y1="85061" x2="69505" y2="75559"/>
                        <a14:foregroundMark x1="69505" y1="75559" x2="47176" y2="67581"/>
                        <a14:foregroundMark x1="47176" y1="67581" x2="81060" y2="63770"/>
                        <a14:foregroundMark x1="81060" y1="63770" x2="91486" y2="68699"/>
                        <a14:foregroundMark x1="91486" y1="68699" x2="85230" y2="20376"/>
                        <a14:foregroundMark x1="85230" y1="20376" x2="64031" y2="16057"/>
                        <a14:foregroundMark x1="64031" y1="16057" x2="76021" y2="23222"/>
                        <a14:foregroundMark x1="76021" y1="23222" x2="76455" y2="37398"/>
                        <a14:foregroundMark x1="76455" y1="37398" x2="71677" y2="47866"/>
                        <a14:foregroundMark x1="71677" y1="47866" x2="74544" y2="52439"/>
                        <a14:foregroundMark x1="18853" y1="92937" x2="60035" y2="91514"/>
                        <a14:foregroundMark x1="10252" y1="90244" x2="15378" y2="98222"/>
                        <a14:foregroundMark x1="15378" y1="98222" x2="63162" y2="96900"/>
                        <a14:foregroundMark x1="63162" y1="96900" x2="63684" y2="96900"/>
                        <a14:foregroundMark x1="10339" y1="90346" x2="13988" y2="97104"/>
                        <a14:foregroundMark x1="13988" y1="97104" x2="15899" y2="96596"/>
                        <a14:foregroundMark x1="9731" y1="95681" x2="9991" y2="95478"/>
                        <a14:foregroundMark x1="69070" y1="97866" x2="69070" y2="97866"/>
                        <a14:foregroundMark x1="85143" y1="8740" x2="85143" y2="8740"/>
                        <a14:foregroundMark x1="73762" y1="97663" x2="73762" y2="97663"/>
                        <a14:foregroundMark x1="78540" y1="97409" x2="78540" y2="97409"/>
                      </a14:backgroundRemoval>
                    </a14:imgEffect>
                  </a14:imgLayer>
                </a14:imgProps>
              </a:ext>
              <a:ext uri="{28A0092B-C50C-407E-A947-70E740481C1C}">
                <a14:useLocalDpi xmlns:a14="http://schemas.microsoft.com/office/drawing/2010/main" val="0"/>
              </a:ext>
            </a:extLst>
          </a:blip>
          <a:srcRect l="9283" t="21171" r="9038" b="14693"/>
          <a:stretch/>
        </p:blipFill>
        <p:spPr>
          <a:xfrm>
            <a:off x="4124798" y="6858000"/>
            <a:ext cx="3405351" cy="4572001"/>
          </a:xfrm>
          <a:prstGeom prst="roundRect">
            <a:avLst>
              <a:gd name="adj" fmla="val 6713"/>
            </a:avLst>
          </a:prstGeom>
        </p:spPr>
      </p:pic>
      <p:pic>
        <p:nvPicPr>
          <p:cNvPr id="9" name="Picture 8" descr="A screenshot of a computer&#10;&#10;Description automatically generated">
            <a:extLst>
              <a:ext uri="{FF2B5EF4-FFF2-40B4-BE49-F238E27FC236}">
                <a16:creationId xmlns:a16="http://schemas.microsoft.com/office/drawing/2014/main" id="{C52286E4-87B6-63F0-FD79-1C41A0AAD52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740" b="97866" l="8341" r="91486">
                        <a14:foregroundMark x1="30148" y1="23577" x2="33015" y2="43039"/>
                        <a14:foregroundMark x1="33015" y1="43039" x2="42745" y2="58079"/>
                        <a14:foregroundMark x1="42745" y1="58079" x2="43354" y2="58130"/>
                        <a14:foregroundMark x1="61859" y1="27642" x2="51434" y2="61890"/>
                        <a14:foregroundMark x1="51434" y1="61890" x2="26933" y2="69106"/>
                        <a14:foregroundMark x1="26933" y1="69106" x2="14335" y2="21799"/>
                        <a14:foregroundMark x1="14335" y1="21799" x2="16334" y2="14634"/>
                        <a14:foregroundMark x1="16334" y1="14634" x2="29626" y2="10366"/>
                        <a14:foregroundMark x1="29626" y1="10366" x2="51520" y2="12043"/>
                        <a14:foregroundMark x1="51520" y1="12043" x2="66985" y2="28303"/>
                        <a14:foregroundMark x1="66985" y1="28303" x2="67854" y2="51880"/>
                        <a14:foregroundMark x1="88010" y1="97459" x2="11295" y2="93445"/>
                        <a14:foregroundMark x1="11295" y1="93445" x2="8427" y2="81453"/>
                        <a14:foregroundMark x1="8427" y1="81453" x2="15291" y2="40955"/>
                        <a14:foregroundMark x1="9557" y1="18140" x2="9383" y2="10925"/>
                        <a14:foregroundMark x1="9383" y1="10925" x2="32754" y2="8130"/>
                        <a14:foregroundMark x1="32754" y1="8130" x2="59948" y2="9604"/>
                        <a14:foregroundMark x1="59948" y1="9604" x2="72372" y2="8841"/>
                        <a14:foregroundMark x1="72372" y1="8841" x2="86099" y2="11433"/>
                        <a14:foregroundMark x1="86099" y1="11433" x2="90443" y2="24035"/>
                        <a14:foregroundMark x1="90443" y1="24035" x2="90009" y2="92378"/>
                        <a14:foregroundMark x1="90009" y1="92378" x2="80712" y2="96494"/>
                        <a14:foregroundMark x1="80712" y1="96494" x2="26238" y2="95681"/>
                        <a14:foregroundMark x1="26238" y1="95681" x2="10078" y2="93293"/>
                        <a14:foregroundMark x1="10078" y1="93293" x2="38141" y2="86484"/>
                        <a14:foregroundMark x1="38141" y1="86484" x2="72546" y2="85061"/>
                        <a14:foregroundMark x1="72546" y1="85061" x2="69505" y2="75559"/>
                        <a14:foregroundMark x1="69505" y1="75559" x2="47176" y2="67581"/>
                        <a14:foregroundMark x1="47176" y1="67581" x2="81060" y2="63770"/>
                        <a14:foregroundMark x1="81060" y1="63770" x2="91486" y2="68699"/>
                        <a14:foregroundMark x1="91486" y1="68699" x2="85230" y2="20376"/>
                        <a14:foregroundMark x1="85230" y1="20376" x2="64031" y2="16057"/>
                        <a14:foregroundMark x1="64031" y1="16057" x2="76021" y2="23222"/>
                        <a14:foregroundMark x1="76021" y1="23222" x2="76455" y2="37398"/>
                        <a14:foregroundMark x1="76455" y1="37398" x2="71677" y2="47866"/>
                        <a14:foregroundMark x1="71677" y1="47866" x2="74544" y2="52439"/>
                        <a14:foregroundMark x1="18853" y1="92937" x2="60035" y2="91514"/>
                        <a14:foregroundMark x1="10252" y1="90244" x2="15378" y2="98222"/>
                        <a14:foregroundMark x1="15378" y1="98222" x2="63162" y2="96900"/>
                        <a14:foregroundMark x1="63162" y1="96900" x2="63684" y2="96900"/>
                        <a14:foregroundMark x1="10339" y1="90346" x2="13988" y2="97104"/>
                        <a14:foregroundMark x1="13988" y1="97104" x2="15899" y2="96596"/>
                        <a14:foregroundMark x1="9731" y1="95681" x2="9991" y2="95478"/>
                        <a14:foregroundMark x1="69070" y1="97866" x2="69070" y2="97866"/>
                        <a14:foregroundMark x1="85143" y1="8740" x2="85143" y2="8740"/>
                        <a14:foregroundMark x1="73762" y1="97663" x2="73762" y2="97663"/>
                        <a14:foregroundMark x1="78540" y1="97409" x2="78540" y2="97409"/>
                      </a14:backgroundRemoval>
                    </a14:imgEffect>
                  </a14:imgLayer>
                </a14:imgProps>
              </a:ext>
              <a:ext uri="{28A0092B-C50C-407E-A947-70E740481C1C}">
                <a14:useLocalDpi xmlns:a14="http://schemas.microsoft.com/office/drawing/2010/main" val="0"/>
              </a:ext>
            </a:extLst>
          </a:blip>
          <a:srcRect l="7890" t="7804" r="7681" b="82622"/>
          <a:stretch/>
        </p:blipFill>
        <p:spPr>
          <a:xfrm>
            <a:off x="1943105" y="2947389"/>
            <a:ext cx="8376909" cy="1624292"/>
          </a:xfrm>
          <a:prstGeom prst="roundRect">
            <a:avLst>
              <a:gd name="adj" fmla="val 25473"/>
            </a:avLst>
          </a:prstGeom>
        </p:spPr>
      </p:pic>
    </p:spTree>
    <p:extLst>
      <p:ext uri="{BB962C8B-B14F-4D97-AF65-F5344CB8AC3E}">
        <p14:creationId xmlns:p14="http://schemas.microsoft.com/office/powerpoint/2010/main" val="3380300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B6BE016-D027-F7AF-BADB-7312B9CC20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2C4396EF-28B7-CFCE-923A-D49607A7374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8740" b="97866" l="8341" r="91486">
                        <a14:foregroundMark x1="30148" y1="23577" x2="33015" y2="43039"/>
                        <a14:foregroundMark x1="33015" y1="43039" x2="42745" y2="58079"/>
                        <a14:foregroundMark x1="42745" y1="58079" x2="43354" y2="58130"/>
                        <a14:foregroundMark x1="61859" y1="27642" x2="51434" y2="61890"/>
                        <a14:foregroundMark x1="51434" y1="61890" x2="26933" y2="69106"/>
                        <a14:foregroundMark x1="26933" y1="69106" x2="14335" y2="21799"/>
                        <a14:foregroundMark x1="14335" y1="21799" x2="16334" y2="14634"/>
                        <a14:foregroundMark x1="16334" y1="14634" x2="29626" y2="10366"/>
                        <a14:foregroundMark x1="29626" y1="10366" x2="51520" y2="12043"/>
                        <a14:foregroundMark x1="51520" y1="12043" x2="66985" y2="28303"/>
                        <a14:foregroundMark x1="66985" y1="28303" x2="67854" y2="51880"/>
                        <a14:foregroundMark x1="88010" y1="97459" x2="11295" y2="93445"/>
                        <a14:foregroundMark x1="11295" y1="93445" x2="8427" y2="81453"/>
                        <a14:foregroundMark x1="8427" y1="81453" x2="15291" y2="40955"/>
                        <a14:foregroundMark x1="9557" y1="18140" x2="9383" y2="10925"/>
                        <a14:foregroundMark x1="9383" y1="10925" x2="32754" y2="8130"/>
                        <a14:foregroundMark x1="32754" y1="8130" x2="59948" y2="9604"/>
                        <a14:foregroundMark x1="59948" y1="9604" x2="72372" y2="8841"/>
                        <a14:foregroundMark x1="72372" y1="8841" x2="86099" y2="11433"/>
                        <a14:foregroundMark x1="86099" y1="11433" x2="90443" y2="24035"/>
                        <a14:foregroundMark x1="90443" y1="24035" x2="90009" y2="92378"/>
                        <a14:foregroundMark x1="90009" y1="92378" x2="80712" y2="96494"/>
                        <a14:foregroundMark x1="80712" y1="96494" x2="26238" y2="95681"/>
                        <a14:foregroundMark x1="26238" y1="95681" x2="10078" y2="93293"/>
                        <a14:foregroundMark x1="10078" y1="93293" x2="38141" y2="86484"/>
                        <a14:foregroundMark x1="38141" y1="86484" x2="72546" y2="85061"/>
                        <a14:foregroundMark x1="72546" y1="85061" x2="69505" y2="75559"/>
                        <a14:foregroundMark x1="69505" y1="75559" x2="47176" y2="67581"/>
                        <a14:foregroundMark x1="47176" y1="67581" x2="81060" y2="63770"/>
                        <a14:foregroundMark x1="81060" y1="63770" x2="91486" y2="68699"/>
                        <a14:foregroundMark x1="91486" y1="68699" x2="85230" y2="20376"/>
                        <a14:foregroundMark x1="85230" y1="20376" x2="64031" y2="16057"/>
                        <a14:foregroundMark x1="64031" y1="16057" x2="76021" y2="23222"/>
                        <a14:foregroundMark x1="76021" y1="23222" x2="76455" y2="37398"/>
                        <a14:foregroundMark x1="76455" y1="37398" x2="71677" y2="47866"/>
                        <a14:foregroundMark x1="71677" y1="47866" x2="74544" y2="52439"/>
                        <a14:foregroundMark x1="18853" y1="92937" x2="60035" y2="91514"/>
                        <a14:foregroundMark x1="10252" y1="90244" x2="15378" y2="98222"/>
                        <a14:foregroundMark x1="15378" y1="98222" x2="63162" y2="96900"/>
                        <a14:foregroundMark x1="63162" y1="96900" x2="63684" y2="96900"/>
                        <a14:foregroundMark x1="10339" y1="90346" x2="13988" y2="97104"/>
                        <a14:foregroundMark x1="13988" y1="97104" x2="15899" y2="96596"/>
                        <a14:foregroundMark x1="9731" y1="95681" x2="9991" y2="95478"/>
                        <a14:foregroundMark x1="69070" y1="97866" x2="69070" y2="97866"/>
                        <a14:foregroundMark x1="85143" y1="8740" x2="85143" y2="8740"/>
                        <a14:foregroundMark x1="73762" y1="97663" x2="73762" y2="97663"/>
                        <a14:foregroundMark x1="78540" y1="97409" x2="78540" y2="97409"/>
                      </a14:backgroundRemoval>
                    </a14:imgEffect>
                  </a14:imgLayer>
                </a14:imgProps>
              </a:ext>
              <a:ext uri="{28A0092B-C50C-407E-A947-70E740481C1C}">
                <a14:useLocalDpi xmlns:a14="http://schemas.microsoft.com/office/drawing/2010/main" val="0"/>
              </a:ext>
            </a:extLst>
          </a:blip>
          <a:srcRect l="9854" t="21171" r="10509" b="14693"/>
          <a:stretch/>
        </p:blipFill>
        <p:spPr>
          <a:xfrm>
            <a:off x="3490332" y="175630"/>
            <a:ext cx="4828478" cy="6648917"/>
          </a:xfrm>
          <a:prstGeom prst="roundRect">
            <a:avLst>
              <a:gd name="adj" fmla="val 4236"/>
            </a:avLst>
          </a:prstGeom>
        </p:spPr>
      </p:pic>
    </p:spTree>
    <p:extLst>
      <p:ext uri="{BB962C8B-B14F-4D97-AF65-F5344CB8AC3E}">
        <p14:creationId xmlns:p14="http://schemas.microsoft.com/office/powerpoint/2010/main" val="2116884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11936"/>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9EE9F14-A348-C104-2CA7-59843EF0DDD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5477"/>
          <a:stretch/>
        </p:blipFill>
        <p:spPr>
          <a:xfrm>
            <a:off x="0" y="-12023"/>
            <a:ext cx="12192000" cy="6870023"/>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5000" spc="300">
                <a:solidFill>
                  <a:schemeClr val="bg1"/>
                </a:solidFill>
              </a:rPr>
              <a:t>VILKA ÄR VI?</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1026" name="Picture 2" descr="Teodor Morfeldt Gadler">
            <a:extLst>
              <a:ext uri="{FF2B5EF4-FFF2-40B4-BE49-F238E27FC236}">
                <a16:creationId xmlns:a16="http://schemas.microsoft.com/office/drawing/2014/main" id="{3841B803-3D4E-7529-FCB5-80916D9A6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6974" y="1923752"/>
            <a:ext cx="2804160" cy="2804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xel Kierkegaard">
            <a:extLst>
              <a:ext uri="{FF2B5EF4-FFF2-40B4-BE49-F238E27FC236}">
                <a16:creationId xmlns:a16="http://schemas.microsoft.com/office/drawing/2014/main" id="{596A1F81-255A-4205-FE3D-0110AF10A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7400" y="1923512"/>
            <a:ext cx="2804400" cy="280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2CB62B0-1DFE-860B-0EDD-B914980CBAF5}"/>
              </a:ext>
            </a:extLst>
          </p:cNvPr>
          <p:cNvSpPr txBox="1"/>
          <p:nvPr/>
        </p:nvSpPr>
        <p:spPr>
          <a:xfrm>
            <a:off x="5822293" y="4938746"/>
            <a:ext cx="4533522" cy="461665"/>
          </a:xfrm>
          <a:prstGeom prst="rect">
            <a:avLst/>
          </a:prstGeom>
          <a:noFill/>
        </p:spPr>
        <p:txBody>
          <a:bodyPr wrap="square" rtlCol="0">
            <a:spAutoFit/>
          </a:bodyPr>
          <a:lstStyle/>
          <a:p>
            <a:pPr algn="ctr"/>
            <a:r>
              <a:rPr lang="sv-SE" sz="2400">
                <a:solidFill>
                  <a:schemeClr val="bg1">
                    <a:lumMod val="95000"/>
                  </a:schemeClr>
                </a:solidFill>
                <a:latin typeface="Montserrat" panose="00000500000000000000" pitchFamily="2" charset="0"/>
              </a:rPr>
              <a:t>Teodor Morfeldt Gadler</a:t>
            </a:r>
          </a:p>
        </p:txBody>
      </p:sp>
      <p:sp>
        <p:nvSpPr>
          <p:cNvPr id="4" name="TextBox 3">
            <a:extLst>
              <a:ext uri="{FF2B5EF4-FFF2-40B4-BE49-F238E27FC236}">
                <a16:creationId xmlns:a16="http://schemas.microsoft.com/office/drawing/2014/main" id="{3A457DF1-B3BC-19AC-FA71-97095561194D}"/>
              </a:ext>
            </a:extLst>
          </p:cNvPr>
          <p:cNvSpPr txBox="1"/>
          <p:nvPr/>
        </p:nvSpPr>
        <p:spPr>
          <a:xfrm>
            <a:off x="1102839" y="4938745"/>
            <a:ext cx="4533522" cy="461665"/>
          </a:xfrm>
          <a:prstGeom prst="rect">
            <a:avLst/>
          </a:prstGeom>
          <a:noFill/>
        </p:spPr>
        <p:txBody>
          <a:bodyPr wrap="square" rtlCol="0">
            <a:spAutoFit/>
          </a:bodyPr>
          <a:lstStyle/>
          <a:p>
            <a:pPr algn="ctr"/>
            <a:r>
              <a:rPr lang="sv-SE" sz="2400">
                <a:solidFill>
                  <a:schemeClr val="bg1">
                    <a:lumMod val="95000"/>
                  </a:schemeClr>
                </a:solidFill>
                <a:latin typeface="Montserrat" panose="00000500000000000000" pitchFamily="2" charset="0"/>
              </a:rPr>
              <a:t>Axel Kierkegaard</a:t>
            </a:r>
          </a:p>
        </p:txBody>
      </p:sp>
    </p:spTree>
    <p:extLst>
      <p:ext uri="{BB962C8B-B14F-4D97-AF65-F5344CB8AC3E}">
        <p14:creationId xmlns:p14="http://schemas.microsoft.com/office/powerpoint/2010/main" val="873402410"/>
      </p:ext>
    </p:extLst>
  </p:cSld>
  <p:clrMapOvr>
    <a:masterClrMapping/>
  </p:clrMapOvr>
  <mc:AlternateContent xmlns:mc="http://schemas.openxmlformats.org/markup-compatibility/2006">
    <mc:Choice xmlns:p14="http://schemas.microsoft.com/office/powerpoint/2010/main" Requires="p14">
      <p:transition spd="slow" p14:dur="2000" advTm="2639"/>
    </mc:Choice>
    <mc:Fallback>
      <p:transition spd="slow" advTm="263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B6BE016-D027-F7AF-BADB-7312B9CC20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2C4396EF-28B7-CFCE-923A-D49607A7374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8740" b="97866" l="8341" r="91486">
                        <a14:foregroundMark x1="30148" y1="23577" x2="33015" y2="43039"/>
                        <a14:foregroundMark x1="33015" y1="43039" x2="42745" y2="58079"/>
                        <a14:foregroundMark x1="42745" y1="58079" x2="43354" y2="58130"/>
                        <a14:foregroundMark x1="61859" y1="27642" x2="51434" y2="61890"/>
                        <a14:foregroundMark x1="51434" y1="61890" x2="26933" y2="69106"/>
                        <a14:foregroundMark x1="26933" y1="69106" x2="14335" y2="21799"/>
                        <a14:foregroundMark x1="14335" y1="21799" x2="16334" y2="14634"/>
                        <a14:foregroundMark x1="16334" y1="14634" x2="29626" y2="10366"/>
                        <a14:foregroundMark x1="29626" y1="10366" x2="51520" y2="12043"/>
                        <a14:foregroundMark x1="51520" y1="12043" x2="66985" y2="28303"/>
                        <a14:foregroundMark x1="66985" y1="28303" x2="67854" y2="51880"/>
                        <a14:foregroundMark x1="88010" y1="97459" x2="11295" y2="93445"/>
                        <a14:foregroundMark x1="11295" y1="93445" x2="8427" y2="81453"/>
                        <a14:foregroundMark x1="8427" y1="81453" x2="15291" y2="40955"/>
                        <a14:foregroundMark x1="9557" y1="18140" x2="9383" y2="10925"/>
                        <a14:foregroundMark x1="9383" y1="10925" x2="32754" y2="8130"/>
                        <a14:foregroundMark x1="32754" y1="8130" x2="59948" y2="9604"/>
                        <a14:foregroundMark x1="59948" y1="9604" x2="72372" y2="8841"/>
                        <a14:foregroundMark x1="72372" y1="8841" x2="86099" y2="11433"/>
                        <a14:foregroundMark x1="86099" y1="11433" x2="90443" y2="24035"/>
                        <a14:foregroundMark x1="90443" y1="24035" x2="90009" y2="92378"/>
                        <a14:foregroundMark x1="90009" y1="92378" x2="80712" y2="96494"/>
                        <a14:foregroundMark x1="80712" y1="96494" x2="26238" y2="95681"/>
                        <a14:foregroundMark x1="26238" y1="95681" x2="10078" y2="93293"/>
                        <a14:foregroundMark x1="10078" y1="93293" x2="38141" y2="86484"/>
                        <a14:foregroundMark x1="38141" y1="86484" x2="72546" y2="85061"/>
                        <a14:foregroundMark x1="72546" y1="85061" x2="69505" y2="75559"/>
                        <a14:foregroundMark x1="69505" y1="75559" x2="47176" y2="67581"/>
                        <a14:foregroundMark x1="47176" y1="67581" x2="81060" y2="63770"/>
                        <a14:foregroundMark x1="81060" y1="63770" x2="91486" y2="68699"/>
                        <a14:foregroundMark x1="91486" y1="68699" x2="85230" y2="20376"/>
                        <a14:foregroundMark x1="85230" y1="20376" x2="64031" y2="16057"/>
                        <a14:foregroundMark x1="64031" y1="16057" x2="76021" y2="23222"/>
                        <a14:foregroundMark x1="76021" y1="23222" x2="76455" y2="37398"/>
                        <a14:foregroundMark x1="76455" y1="37398" x2="71677" y2="47866"/>
                        <a14:foregroundMark x1="71677" y1="47866" x2="74544" y2="52439"/>
                        <a14:foregroundMark x1="18853" y1="92937" x2="60035" y2="91514"/>
                        <a14:foregroundMark x1="10252" y1="90244" x2="15378" y2="98222"/>
                        <a14:foregroundMark x1="15378" y1="98222" x2="63162" y2="96900"/>
                        <a14:foregroundMark x1="63162" y1="96900" x2="63684" y2="96900"/>
                        <a14:foregroundMark x1="10339" y1="90346" x2="13988" y2="97104"/>
                        <a14:foregroundMark x1="13988" y1="97104" x2="15899" y2="96596"/>
                        <a14:foregroundMark x1="9731" y1="95681" x2="9991" y2="95478"/>
                        <a14:foregroundMark x1="69070" y1="97866" x2="69070" y2="97866"/>
                        <a14:foregroundMark x1="85143" y1="8740" x2="85143" y2="8740"/>
                        <a14:foregroundMark x1="73762" y1="97663" x2="73762" y2="97663"/>
                        <a14:foregroundMark x1="78540" y1="97409" x2="78540" y2="97409"/>
                      </a14:backgroundRemoval>
                    </a14:imgEffect>
                  </a14:imgLayer>
                </a14:imgProps>
              </a:ext>
              <a:ext uri="{28A0092B-C50C-407E-A947-70E740481C1C}">
                <a14:useLocalDpi xmlns:a14="http://schemas.microsoft.com/office/drawing/2010/main" val="0"/>
              </a:ext>
            </a:extLst>
          </a:blip>
          <a:srcRect l="9854" t="21171" r="10509" b="14693"/>
          <a:stretch/>
        </p:blipFill>
        <p:spPr>
          <a:xfrm>
            <a:off x="6131560" y="104540"/>
            <a:ext cx="4828478" cy="6648917"/>
          </a:xfrm>
          <a:prstGeom prst="roundRect">
            <a:avLst>
              <a:gd name="adj" fmla="val 4236"/>
            </a:avLst>
          </a:prstGeom>
        </p:spPr>
      </p:pic>
      <p:sp>
        <p:nvSpPr>
          <p:cNvPr id="2" name="TextBox 1">
            <a:extLst>
              <a:ext uri="{FF2B5EF4-FFF2-40B4-BE49-F238E27FC236}">
                <a16:creationId xmlns:a16="http://schemas.microsoft.com/office/drawing/2014/main" id="{D8897731-4854-D5DD-75C8-8972C6D08A20}"/>
              </a:ext>
            </a:extLst>
          </p:cNvPr>
          <p:cNvSpPr txBox="1"/>
          <p:nvPr/>
        </p:nvSpPr>
        <p:spPr>
          <a:xfrm>
            <a:off x="628185" y="1247223"/>
            <a:ext cx="4467922" cy="4893647"/>
          </a:xfrm>
          <a:prstGeom prst="rect">
            <a:avLst/>
          </a:prstGeom>
          <a:noFill/>
        </p:spPr>
        <p:txBody>
          <a:bodyPr wrap="square" rtlCol="0">
            <a:spAutoFit/>
          </a:bodyPr>
          <a:lstStyle/>
          <a:p>
            <a:r>
              <a:rPr lang="sv-SE" sz="2400">
                <a:solidFill>
                  <a:schemeClr val="bg2"/>
                </a:solidFill>
              </a:rPr>
              <a:t>Du kan också få råd kring:</a:t>
            </a:r>
          </a:p>
          <a:p>
            <a:endParaRPr lang="sv-SE">
              <a:solidFill>
                <a:schemeClr val="bg2"/>
              </a:solidFill>
            </a:endParaRPr>
          </a:p>
          <a:p>
            <a:pPr marL="285750" indent="-285750">
              <a:buFont typeface="Arial" panose="020B0604020202020204" pitchFamily="34" charset="0"/>
              <a:buChar char="•"/>
            </a:pPr>
            <a:r>
              <a:rPr lang="sv-SE">
                <a:solidFill>
                  <a:schemeClr val="bg2"/>
                </a:solidFill>
              </a:rPr>
              <a:t>Vad är viktigt att tänka på om jag vill anställa någon?</a:t>
            </a:r>
          </a:p>
          <a:p>
            <a:pPr marL="285750" indent="-285750">
              <a:buFont typeface="Arial" panose="020B0604020202020204" pitchFamily="34" charset="0"/>
              <a:buChar char="•"/>
            </a:pPr>
            <a:endParaRPr lang="sv-SE">
              <a:solidFill>
                <a:schemeClr val="bg2"/>
              </a:solidFill>
            </a:endParaRPr>
          </a:p>
          <a:p>
            <a:pPr marL="285750" indent="-285750">
              <a:buFont typeface="Arial" panose="020B0604020202020204" pitchFamily="34" charset="0"/>
              <a:buChar char="•"/>
            </a:pPr>
            <a:r>
              <a:rPr lang="sv-SE">
                <a:solidFill>
                  <a:schemeClr val="bg2"/>
                </a:solidFill>
              </a:rPr>
              <a:t>Vilka nya förpliktelser tillkommer om jag ombildar till ett AB?</a:t>
            </a:r>
          </a:p>
          <a:p>
            <a:pPr marL="285750" indent="-285750">
              <a:buFont typeface="Arial" panose="020B0604020202020204" pitchFamily="34" charset="0"/>
              <a:buChar char="•"/>
            </a:pPr>
            <a:endParaRPr lang="sv-SE">
              <a:solidFill>
                <a:schemeClr val="bg2"/>
              </a:solidFill>
            </a:endParaRPr>
          </a:p>
          <a:p>
            <a:pPr marL="285750" indent="-285750">
              <a:buFont typeface="Arial" panose="020B0604020202020204" pitchFamily="34" charset="0"/>
              <a:buChar char="•"/>
            </a:pPr>
            <a:r>
              <a:rPr lang="sv-SE">
                <a:solidFill>
                  <a:schemeClr val="bg2"/>
                </a:solidFill>
              </a:rPr>
              <a:t>Hur bör jag agera om min leverantör inte håller sin del av avtalet?</a:t>
            </a:r>
          </a:p>
          <a:p>
            <a:pPr marL="285750" indent="-285750">
              <a:buFont typeface="Arial" panose="020B0604020202020204" pitchFamily="34" charset="0"/>
              <a:buChar char="•"/>
            </a:pPr>
            <a:endParaRPr lang="sv-SE">
              <a:solidFill>
                <a:schemeClr val="bg2"/>
              </a:solidFill>
            </a:endParaRPr>
          </a:p>
          <a:p>
            <a:pPr marL="285750" indent="-285750">
              <a:buFont typeface="Arial" panose="020B0604020202020204" pitchFamily="34" charset="0"/>
              <a:buChar char="•"/>
            </a:pPr>
            <a:r>
              <a:rPr lang="sv-SE">
                <a:solidFill>
                  <a:schemeClr val="bg2"/>
                </a:solidFill>
              </a:rPr>
              <a:t>Hur kan jag utveckla och expandera mitt företag?</a:t>
            </a:r>
          </a:p>
          <a:p>
            <a:pPr marL="285750" indent="-285750">
              <a:buFont typeface="Arial" panose="020B0604020202020204" pitchFamily="34" charset="0"/>
              <a:buChar char="•"/>
            </a:pPr>
            <a:endParaRPr lang="sv-SE">
              <a:solidFill>
                <a:schemeClr val="bg2"/>
              </a:solidFill>
            </a:endParaRPr>
          </a:p>
          <a:p>
            <a:pPr marL="285750" indent="-285750">
              <a:buFont typeface="Arial" panose="020B0604020202020204" pitchFamily="34" charset="0"/>
              <a:buChar char="•"/>
            </a:pPr>
            <a:endParaRPr lang="sv-SE">
              <a:solidFill>
                <a:schemeClr val="bg2"/>
              </a:solidFill>
            </a:endParaRPr>
          </a:p>
          <a:p>
            <a:pPr marL="285750" indent="-285750">
              <a:buFont typeface="Arial" panose="020B0604020202020204" pitchFamily="34" charset="0"/>
              <a:buChar char="•"/>
            </a:pPr>
            <a:endParaRPr lang="sv-SE">
              <a:solidFill>
                <a:schemeClr val="bg2"/>
              </a:solidFill>
            </a:endParaRPr>
          </a:p>
        </p:txBody>
      </p:sp>
    </p:spTree>
    <p:extLst>
      <p:ext uri="{BB962C8B-B14F-4D97-AF65-F5344CB8AC3E}">
        <p14:creationId xmlns:p14="http://schemas.microsoft.com/office/powerpoint/2010/main" val="581770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6" name="Rectangle 104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 Ways To Earn More Reviews on Amazon | JumpFly Digital Marketing Blog">
            <a:extLst>
              <a:ext uri="{FF2B5EF4-FFF2-40B4-BE49-F238E27FC236}">
                <a16:creationId xmlns:a16="http://schemas.microsoft.com/office/drawing/2014/main" id="{B7683C1C-B36D-1D37-B8AD-DDA5E46D868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0" y="1323530"/>
            <a:ext cx="12192000" cy="2900518"/>
          </a:xfrm>
        </p:spPr>
        <p:txBody>
          <a:bodyPr>
            <a:normAutofit/>
          </a:bodyPr>
          <a:lstStyle/>
          <a:p>
            <a:r>
              <a:rPr lang="sv-SE" spc="300">
                <a:solidFill>
                  <a:srgbClr val="FFFFFF"/>
                </a:solidFill>
              </a:rPr>
              <a:t>KUNDKÄNNEDOM</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Tree>
    <p:extLst>
      <p:ext uri="{BB962C8B-B14F-4D97-AF65-F5344CB8AC3E}">
        <p14:creationId xmlns:p14="http://schemas.microsoft.com/office/powerpoint/2010/main" val="29535164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18A0DD6C-8E1A-702B-423D-4AC995CEF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aphicFrame>
        <p:nvGraphicFramePr>
          <p:cNvPr id="7" name="Diagram 6">
            <a:extLst>
              <a:ext uri="{FF2B5EF4-FFF2-40B4-BE49-F238E27FC236}">
                <a16:creationId xmlns:a16="http://schemas.microsoft.com/office/drawing/2014/main" id="{8440BCDB-8149-59FF-CC9F-D3F505A86413}"/>
              </a:ext>
            </a:extLst>
          </p:cNvPr>
          <p:cNvGraphicFramePr/>
          <p:nvPr>
            <p:extLst>
              <p:ext uri="{D42A27DB-BD31-4B8C-83A1-F6EECF244321}">
                <p14:modId xmlns:p14="http://schemas.microsoft.com/office/powerpoint/2010/main" val="1731102408"/>
              </p:ext>
            </p:extLst>
          </p:nvPr>
        </p:nvGraphicFramePr>
        <p:xfrm>
          <a:off x="404678" y="143933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descr="An illustration of a happy customer in a shopping environment. The scene shows a middle-aged Caucasian woman with short blonde hair, wearing casual clothes, holding shopping bags in one hand and giving a thumbs-up with the other. Her expression is joyful and satisfied, with a big smile. The background features a modern, brightly lit shopping mall with various stores and shoppers in the background, creating a lively and vibrant atmosphere. The overall mood of the image is cheerful and positive, emphasizing the satisfaction and happiness of the customer.">
            <a:extLst>
              <a:ext uri="{FF2B5EF4-FFF2-40B4-BE49-F238E27FC236}">
                <a16:creationId xmlns:a16="http://schemas.microsoft.com/office/drawing/2014/main" id="{5FA53E13-FB5A-BA83-9C24-EAA206F75A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8794" y="1297983"/>
            <a:ext cx="2704454" cy="2704454"/>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0278A0D-E66A-1CA2-B429-FF986BB03E7F}"/>
              </a:ext>
            </a:extLst>
          </p:cNvPr>
          <p:cNvSpPr txBox="1"/>
          <p:nvPr/>
        </p:nvSpPr>
        <p:spPr>
          <a:xfrm>
            <a:off x="8442884" y="4033399"/>
            <a:ext cx="4003998" cy="369332"/>
          </a:xfrm>
          <a:prstGeom prst="rect">
            <a:avLst/>
          </a:prstGeom>
          <a:noFill/>
        </p:spPr>
        <p:txBody>
          <a:bodyPr wrap="square" rtlCol="0">
            <a:spAutoFit/>
          </a:bodyPr>
          <a:lstStyle/>
          <a:p>
            <a:r>
              <a:rPr lang="sv-SE" i="1">
                <a:solidFill>
                  <a:schemeClr val="bg1"/>
                </a:solidFill>
              </a:rPr>
              <a:t>En glad (AI-genererad) kund</a:t>
            </a:r>
          </a:p>
        </p:txBody>
      </p:sp>
      <p:sp>
        <p:nvSpPr>
          <p:cNvPr id="9" name="Title 1">
            <a:extLst>
              <a:ext uri="{FF2B5EF4-FFF2-40B4-BE49-F238E27FC236}">
                <a16:creationId xmlns:a16="http://schemas.microsoft.com/office/drawing/2014/main" id="{B8679941-A0F0-4FE2-241F-EC390F9AE93C}"/>
              </a:ext>
            </a:extLst>
          </p:cNvPr>
          <p:cNvSpPr txBox="1">
            <a:spLocks/>
          </p:cNvSpPr>
          <p:nvPr/>
        </p:nvSpPr>
        <p:spPr>
          <a:xfrm>
            <a:off x="294468" y="-722247"/>
            <a:ext cx="12192000" cy="2900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rgbClr val="FFFFFF"/>
                </a:solidFill>
              </a:rPr>
              <a:t>KUNDKÄNNEDOM</a:t>
            </a:r>
          </a:p>
        </p:txBody>
      </p:sp>
      <p:sp>
        <p:nvSpPr>
          <p:cNvPr id="10" name="TextBox 9">
            <a:extLst>
              <a:ext uri="{FF2B5EF4-FFF2-40B4-BE49-F238E27FC236}">
                <a16:creationId xmlns:a16="http://schemas.microsoft.com/office/drawing/2014/main" id="{E502387A-5253-5682-C9D8-1FEA984FB6C9}"/>
              </a:ext>
            </a:extLst>
          </p:cNvPr>
          <p:cNvSpPr txBox="1"/>
          <p:nvPr/>
        </p:nvSpPr>
        <p:spPr>
          <a:xfrm>
            <a:off x="330093" y="1070001"/>
            <a:ext cx="3193545" cy="369332"/>
          </a:xfrm>
          <a:prstGeom prst="rect">
            <a:avLst/>
          </a:prstGeom>
          <a:noFill/>
        </p:spPr>
        <p:txBody>
          <a:bodyPr wrap="square" rtlCol="0">
            <a:spAutoFit/>
          </a:bodyPr>
          <a:lstStyle/>
          <a:p>
            <a:r>
              <a:rPr lang="sv-SE">
                <a:solidFill>
                  <a:schemeClr val="bg1"/>
                </a:solidFill>
              </a:rPr>
              <a:t>Lär känna dina kunder</a:t>
            </a:r>
          </a:p>
        </p:txBody>
      </p:sp>
      <p:sp>
        <p:nvSpPr>
          <p:cNvPr id="11" name="TextBox 10">
            <a:extLst>
              <a:ext uri="{FF2B5EF4-FFF2-40B4-BE49-F238E27FC236}">
                <a16:creationId xmlns:a16="http://schemas.microsoft.com/office/drawing/2014/main" id="{DFD4C153-D2E8-0E9C-A401-A145F7C40A91}"/>
              </a:ext>
            </a:extLst>
          </p:cNvPr>
          <p:cNvSpPr txBox="1"/>
          <p:nvPr/>
        </p:nvSpPr>
        <p:spPr>
          <a:xfrm>
            <a:off x="1626919" y="5464833"/>
            <a:ext cx="2185060" cy="646331"/>
          </a:xfrm>
          <a:prstGeom prst="rect">
            <a:avLst/>
          </a:prstGeom>
          <a:noFill/>
        </p:spPr>
        <p:txBody>
          <a:bodyPr wrap="square" rtlCol="0">
            <a:spAutoFit/>
          </a:bodyPr>
          <a:lstStyle/>
          <a:p>
            <a:r>
              <a:rPr lang="sv-SE">
                <a:solidFill>
                  <a:schemeClr val="bg1"/>
                </a:solidFill>
              </a:rPr>
              <a:t>Hur är läget för min kund?</a:t>
            </a:r>
          </a:p>
        </p:txBody>
      </p:sp>
      <p:sp>
        <p:nvSpPr>
          <p:cNvPr id="12" name="TextBox 11">
            <a:extLst>
              <a:ext uri="{FF2B5EF4-FFF2-40B4-BE49-F238E27FC236}">
                <a16:creationId xmlns:a16="http://schemas.microsoft.com/office/drawing/2014/main" id="{7EE0FBF5-09B6-72D5-A324-8685DF66C2AB}"/>
              </a:ext>
            </a:extLst>
          </p:cNvPr>
          <p:cNvSpPr txBox="1"/>
          <p:nvPr/>
        </p:nvSpPr>
        <p:spPr>
          <a:xfrm>
            <a:off x="3451906" y="4356837"/>
            <a:ext cx="2590071" cy="923330"/>
          </a:xfrm>
          <a:prstGeom prst="rect">
            <a:avLst/>
          </a:prstGeom>
          <a:noFill/>
        </p:spPr>
        <p:txBody>
          <a:bodyPr wrap="square" rtlCol="0">
            <a:spAutoFit/>
          </a:bodyPr>
          <a:lstStyle/>
          <a:p>
            <a:r>
              <a:rPr lang="sv-SE">
                <a:solidFill>
                  <a:schemeClr val="bg1"/>
                </a:solidFill>
              </a:rPr>
              <a:t>Hur ska vi tillfredsställa kunden?</a:t>
            </a:r>
          </a:p>
        </p:txBody>
      </p:sp>
      <p:sp>
        <p:nvSpPr>
          <p:cNvPr id="13" name="TextBox 12">
            <a:extLst>
              <a:ext uri="{FF2B5EF4-FFF2-40B4-BE49-F238E27FC236}">
                <a16:creationId xmlns:a16="http://schemas.microsoft.com/office/drawing/2014/main" id="{9E19A877-FB08-2E47-C117-EA085F3E7EA9}"/>
              </a:ext>
            </a:extLst>
          </p:cNvPr>
          <p:cNvSpPr txBox="1"/>
          <p:nvPr/>
        </p:nvSpPr>
        <p:spPr>
          <a:xfrm>
            <a:off x="5535775" y="3756400"/>
            <a:ext cx="2599606" cy="923330"/>
          </a:xfrm>
          <a:prstGeom prst="rect">
            <a:avLst/>
          </a:prstGeom>
          <a:noFill/>
        </p:spPr>
        <p:txBody>
          <a:bodyPr wrap="square" rtlCol="0">
            <a:spAutoFit/>
          </a:bodyPr>
          <a:lstStyle/>
          <a:p>
            <a:r>
              <a:rPr lang="sv-SE">
                <a:solidFill>
                  <a:schemeClr val="bg1"/>
                </a:solidFill>
              </a:rPr>
              <a:t>Hur reagerar </a:t>
            </a:r>
          </a:p>
          <a:p>
            <a:r>
              <a:rPr lang="sv-SE">
                <a:solidFill>
                  <a:schemeClr val="bg1"/>
                </a:solidFill>
              </a:rPr>
              <a:t>kunden på min förändring?</a:t>
            </a:r>
          </a:p>
        </p:txBody>
      </p:sp>
      <p:sp>
        <p:nvSpPr>
          <p:cNvPr id="18" name="TextBox 17">
            <a:extLst>
              <a:ext uri="{FF2B5EF4-FFF2-40B4-BE49-F238E27FC236}">
                <a16:creationId xmlns:a16="http://schemas.microsoft.com/office/drawing/2014/main" id="{CC4060A8-0816-F7EF-6A72-C633F09F82F9}"/>
              </a:ext>
            </a:extLst>
          </p:cNvPr>
          <p:cNvSpPr txBox="1"/>
          <p:nvPr/>
        </p:nvSpPr>
        <p:spPr>
          <a:xfrm>
            <a:off x="330093" y="4071666"/>
            <a:ext cx="2185060" cy="646331"/>
          </a:xfrm>
          <a:prstGeom prst="rect">
            <a:avLst/>
          </a:prstGeom>
          <a:noFill/>
        </p:spPr>
        <p:txBody>
          <a:bodyPr wrap="square" rtlCol="0">
            <a:spAutoFit/>
          </a:bodyPr>
          <a:lstStyle/>
          <a:p>
            <a:r>
              <a:rPr lang="sv-SE">
                <a:solidFill>
                  <a:schemeClr val="bg1"/>
                </a:solidFill>
              </a:rPr>
              <a:t>Vilka känslor uttrycks?</a:t>
            </a:r>
          </a:p>
        </p:txBody>
      </p:sp>
      <p:sp>
        <p:nvSpPr>
          <p:cNvPr id="19" name="TextBox 18">
            <a:extLst>
              <a:ext uri="{FF2B5EF4-FFF2-40B4-BE49-F238E27FC236}">
                <a16:creationId xmlns:a16="http://schemas.microsoft.com/office/drawing/2014/main" id="{31DCD68D-2799-E5CE-FA13-DC50EC9D6B35}"/>
              </a:ext>
            </a:extLst>
          </p:cNvPr>
          <p:cNvSpPr txBox="1"/>
          <p:nvPr/>
        </p:nvSpPr>
        <p:spPr>
          <a:xfrm>
            <a:off x="2515153" y="2778708"/>
            <a:ext cx="2185060" cy="646331"/>
          </a:xfrm>
          <a:prstGeom prst="rect">
            <a:avLst/>
          </a:prstGeom>
          <a:noFill/>
        </p:spPr>
        <p:txBody>
          <a:bodyPr wrap="square" rtlCol="0">
            <a:spAutoFit/>
          </a:bodyPr>
          <a:lstStyle/>
          <a:p>
            <a:r>
              <a:rPr lang="sv-SE">
                <a:solidFill>
                  <a:schemeClr val="bg1"/>
                </a:solidFill>
              </a:rPr>
              <a:t>Vad pratas det om?</a:t>
            </a:r>
          </a:p>
        </p:txBody>
      </p:sp>
      <p:sp>
        <p:nvSpPr>
          <p:cNvPr id="20" name="TextBox 19">
            <a:extLst>
              <a:ext uri="{FF2B5EF4-FFF2-40B4-BE49-F238E27FC236}">
                <a16:creationId xmlns:a16="http://schemas.microsoft.com/office/drawing/2014/main" id="{96FA5BA4-605A-8D0A-C1E8-009F86145343}"/>
              </a:ext>
            </a:extLst>
          </p:cNvPr>
          <p:cNvSpPr txBox="1"/>
          <p:nvPr/>
        </p:nvSpPr>
        <p:spPr>
          <a:xfrm>
            <a:off x="5170501" y="1697621"/>
            <a:ext cx="2185060" cy="646331"/>
          </a:xfrm>
          <a:prstGeom prst="rect">
            <a:avLst/>
          </a:prstGeom>
          <a:noFill/>
        </p:spPr>
        <p:txBody>
          <a:bodyPr wrap="square" rtlCol="0">
            <a:spAutoFit/>
          </a:bodyPr>
          <a:lstStyle/>
          <a:p>
            <a:r>
              <a:rPr lang="sv-SE">
                <a:solidFill>
                  <a:schemeClr val="bg1"/>
                </a:solidFill>
              </a:rPr>
              <a:t>Hur förändras det över tid?</a:t>
            </a:r>
          </a:p>
        </p:txBody>
      </p:sp>
    </p:spTree>
    <p:extLst>
      <p:ext uri="{BB962C8B-B14F-4D97-AF65-F5344CB8AC3E}">
        <p14:creationId xmlns:p14="http://schemas.microsoft.com/office/powerpoint/2010/main" val="1424358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B6627CC-36CC-E85F-C518-8FEF46D5FE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aphicFrame>
        <p:nvGraphicFramePr>
          <p:cNvPr id="7" name="Diagram 6">
            <a:extLst>
              <a:ext uri="{FF2B5EF4-FFF2-40B4-BE49-F238E27FC236}">
                <a16:creationId xmlns:a16="http://schemas.microsoft.com/office/drawing/2014/main" id="{8440BCDB-8149-59FF-CC9F-D3F505A86413}"/>
              </a:ext>
            </a:extLst>
          </p:cNvPr>
          <p:cNvGraphicFramePr/>
          <p:nvPr/>
        </p:nvGraphicFramePr>
        <p:xfrm>
          <a:off x="404678" y="143933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050" name="Picture 2" descr="An illustration of a happy customer in a shopping environment. The scene shows a middle-aged Caucasian woman with short blonde hair, wearing casual clothes, holding shopping bags in one hand and giving a thumbs-up with the other. Her expression is joyful and satisfied, with a big smile. The background features a modern, brightly lit shopping mall with various stores and shoppers in the background, creating a lively and vibrant atmosphere. The overall mood of the image is cheerful and positive, emphasizing the satisfaction and happiness of the customer.">
            <a:extLst>
              <a:ext uri="{FF2B5EF4-FFF2-40B4-BE49-F238E27FC236}">
                <a16:creationId xmlns:a16="http://schemas.microsoft.com/office/drawing/2014/main" id="{5FA53E13-FB5A-BA83-9C24-EAA206F75A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8794" y="1297983"/>
            <a:ext cx="2704454" cy="2704454"/>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0278A0D-E66A-1CA2-B429-FF986BB03E7F}"/>
              </a:ext>
            </a:extLst>
          </p:cNvPr>
          <p:cNvSpPr txBox="1"/>
          <p:nvPr/>
        </p:nvSpPr>
        <p:spPr>
          <a:xfrm>
            <a:off x="8442884" y="4033399"/>
            <a:ext cx="4003998" cy="369332"/>
          </a:xfrm>
          <a:prstGeom prst="rect">
            <a:avLst/>
          </a:prstGeom>
          <a:noFill/>
        </p:spPr>
        <p:txBody>
          <a:bodyPr wrap="square" rtlCol="0">
            <a:spAutoFit/>
          </a:bodyPr>
          <a:lstStyle/>
          <a:p>
            <a:r>
              <a:rPr lang="sv-SE" i="1">
                <a:solidFill>
                  <a:schemeClr val="bg1"/>
                </a:solidFill>
              </a:rPr>
              <a:t>En glad (AI-genererad) kund</a:t>
            </a:r>
          </a:p>
        </p:txBody>
      </p:sp>
      <p:sp>
        <p:nvSpPr>
          <p:cNvPr id="9" name="Title 1">
            <a:extLst>
              <a:ext uri="{FF2B5EF4-FFF2-40B4-BE49-F238E27FC236}">
                <a16:creationId xmlns:a16="http://schemas.microsoft.com/office/drawing/2014/main" id="{B8679941-A0F0-4FE2-241F-EC390F9AE93C}"/>
              </a:ext>
            </a:extLst>
          </p:cNvPr>
          <p:cNvSpPr txBox="1">
            <a:spLocks/>
          </p:cNvSpPr>
          <p:nvPr/>
        </p:nvSpPr>
        <p:spPr>
          <a:xfrm>
            <a:off x="294468" y="-722247"/>
            <a:ext cx="12192000" cy="2900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rgbClr val="FFFFFF"/>
                </a:solidFill>
              </a:rPr>
              <a:t>KUNDKÄNNEDOM</a:t>
            </a:r>
          </a:p>
        </p:txBody>
      </p:sp>
      <p:sp>
        <p:nvSpPr>
          <p:cNvPr id="10" name="TextBox 9">
            <a:extLst>
              <a:ext uri="{FF2B5EF4-FFF2-40B4-BE49-F238E27FC236}">
                <a16:creationId xmlns:a16="http://schemas.microsoft.com/office/drawing/2014/main" id="{E502387A-5253-5682-C9D8-1FEA984FB6C9}"/>
              </a:ext>
            </a:extLst>
          </p:cNvPr>
          <p:cNvSpPr txBox="1"/>
          <p:nvPr/>
        </p:nvSpPr>
        <p:spPr>
          <a:xfrm>
            <a:off x="330093" y="1070001"/>
            <a:ext cx="3897523" cy="369332"/>
          </a:xfrm>
          <a:prstGeom prst="rect">
            <a:avLst/>
          </a:prstGeom>
          <a:noFill/>
        </p:spPr>
        <p:txBody>
          <a:bodyPr wrap="square" rtlCol="0">
            <a:spAutoFit/>
          </a:bodyPr>
          <a:lstStyle/>
          <a:p>
            <a:r>
              <a:rPr lang="sv-SE">
                <a:solidFill>
                  <a:schemeClr val="bg1"/>
                </a:solidFill>
              </a:rPr>
              <a:t>Lär känna dina framtida kunder</a:t>
            </a:r>
          </a:p>
        </p:txBody>
      </p:sp>
      <p:sp>
        <p:nvSpPr>
          <p:cNvPr id="11" name="TextBox 10">
            <a:extLst>
              <a:ext uri="{FF2B5EF4-FFF2-40B4-BE49-F238E27FC236}">
                <a16:creationId xmlns:a16="http://schemas.microsoft.com/office/drawing/2014/main" id="{DFD4C153-D2E8-0E9C-A401-A145F7C40A91}"/>
              </a:ext>
            </a:extLst>
          </p:cNvPr>
          <p:cNvSpPr txBox="1"/>
          <p:nvPr/>
        </p:nvSpPr>
        <p:spPr>
          <a:xfrm>
            <a:off x="1626919" y="5464833"/>
            <a:ext cx="2185060" cy="646331"/>
          </a:xfrm>
          <a:prstGeom prst="rect">
            <a:avLst/>
          </a:prstGeom>
          <a:noFill/>
        </p:spPr>
        <p:txBody>
          <a:bodyPr wrap="square" rtlCol="0">
            <a:spAutoFit/>
          </a:bodyPr>
          <a:lstStyle/>
          <a:p>
            <a:r>
              <a:rPr lang="sv-SE">
                <a:solidFill>
                  <a:schemeClr val="bg1"/>
                </a:solidFill>
              </a:rPr>
              <a:t>Hur är läget för min marknad?</a:t>
            </a:r>
          </a:p>
        </p:txBody>
      </p:sp>
      <p:sp>
        <p:nvSpPr>
          <p:cNvPr id="12" name="TextBox 11">
            <a:extLst>
              <a:ext uri="{FF2B5EF4-FFF2-40B4-BE49-F238E27FC236}">
                <a16:creationId xmlns:a16="http://schemas.microsoft.com/office/drawing/2014/main" id="{7EE0FBF5-09B6-72D5-A324-8685DF66C2AB}"/>
              </a:ext>
            </a:extLst>
          </p:cNvPr>
          <p:cNvSpPr txBox="1"/>
          <p:nvPr/>
        </p:nvSpPr>
        <p:spPr>
          <a:xfrm>
            <a:off x="3451906" y="4356837"/>
            <a:ext cx="2590071" cy="923330"/>
          </a:xfrm>
          <a:prstGeom prst="rect">
            <a:avLst/>
          </a:prstGeom>
          <a:noFill/>
        </p:spPr>
        <p:txBody>
          <a:bodyPr wrap="square" rtlCol="0">
            <a:spAutoFit/>
          </a:bodyPr>
          <a:lstStyle/>
          <a:p>
            <a:r>
              <a:rPr lang="sv-SE">
                <a:solidFill>
                  <a:schemeClr val="bg1"/>
                </a:solidFill>
              </a:rPr>
              <a:t>Hur ska vi tillfredsställa marknaden?</a:t>
            </a:r>
          </a:p>
        </p:txBody>
      </p:sp>
      <p:sp>
        <p:nvSpPr>
          <p:cNvPr id="13" name="TextBox 12">
            <a:extLst>
              <a:ext uri="{FF2B5EF4-FFF2-40B4-BE49-F238E27FC236}">
                <a16:creationId xmlns:a16="http://schemas.microsoft.com/office/drawing/2014/main" id="{9E19A877-FB08-2E47-C117-EA085F3E7EA9}"/>
              </a:ext>
            </a:extLst>
          </p:cNvPr>
          <p:cNvSpPr txBox="1"/>
          <p:nvPr/>
        </p:nvSpPr>
        <p:spPr>
          <a:xfrm>
            <a:off x="5535775" y="3756400"/>
            <a:ext cx="2599606" cy="923330"/>
          </a:xfrm>
          <a:prstGeom prst="rect">
            <a:avLst/>
          </a:prstGeom>
          <a:noFill/>
        </p:spPr>
        <p:txBody>
          <a:bodyPr wrap="square" rtlCol="0">
            <a:spAutoFit/>
          </a:bodyPr>
          <a:lstStyle/>
          <a:p>
            <a:r>
              <a:rPr lang="sv-SE">
                <a:solidFill>
                  <a:schemeClr val="bg1"/>
                </a:solidFill>
              </a:rPr>
              <a:t>Hur reagerar </a:t>
            </a:r>
          </a:p>
          <a:p>
            <a:r>
              <a:rPr lang="sv-SE">
                <a:solidFill>
                  <a:schemeClr val="bg1"/>
                </a:solidFill>
              </a:rPr>
              <a:t>marknaden på en förändring?</a:t>
            </a:r>
          </a:p>
        </p:txBody>
      </p:sp>
    </p:spTree>
    <p:extLst>
      <p:ext uri="{BB962C8B-B14F-4D97-AF65-F5344CB8AC3E}">
        <p14:creationId xmlns:p14="http://schemas.microsoft.com/office/powerpoint/2010/main" val="538460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8+1 Rules of Handshake Etiquette | Aristocracy London">
            <a:extLst>
              <a:ext uri="{FF2B5EF4-FFF2-40B4-BE49-F238E27FC236}">
                <a16:creationId xmlns:a16="http://schemas.microsoft.com/office/drawing/2014/main" id="{63536FAE-5774-CFFF-D98B-FF99A623F2F7}"/>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384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1488440" y="2324746"/>
            <a:ext cx="9144000" cy="1295178"/>
          </a:xfrm>
        </p:spPr>
        <p:txBody>
          <a:bodyPr>
            <a:normAutofit/>
          </a:bodyPr>
          <a:lstStyle/>
          <a:p>
            <a:r>
              <a:rPr lang="sv-SE" spc="300">
                <a:solidFill>
                  <a:srgbClr val="FFFFFF"/>
                </a:solidFill>
              </a:rPr>
              <a:t>KUNDINTERAKTION</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Tree>
    <p:extLst>
      <p:ext uri="{BB962C8B-B14F-4D97-AF65-F5344CB8AC3E}">
        <p14:creationId xmlns:p14="http://schemas.microsoft.com/office/powerpoint/2010/main" val="28807014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409967" y="263420"/>
            <a:ext cx="9604429" cy="843279"/>
          </a:xfrm>
        </p:spPr>
        <p:txBody>
          <a:bodyPr>
            <a:noAutofit/>
          </a:bodyPr>
          <a:lstStyle/>
          <a:p>
            <a:pPr algn="l"/>
            <a:r>
              <a:rPr lang="sv-SE" sz="3600" spc="300">
                <a:solidFill>
                  <a:schemeClr val="bg1">
                    <a:lumMod val="95000"/>
                  </a:schemeClr>
                </a:solidFill>
              </a:rPr>
              <a:t>Exempel: </a:t>
            </a:r>
            <a:r>
              <a:rPr lang="sv-SE" sz="3600" i="1" spc="300">
                <a:solidFill>
                  <a:schemeClr val="bg1">
                    <a:lumMod val="95000"/>
                  </a:schemeClr>
                </a:solidFill>
              </a:rPr>
              <a:t>”bärbar liten högtalare”</a:t>
            </a:r>
          </a:p>
        </p:txBody>
      </p:sp>
      <p:grpSp>
        <p:nvGrpSpPr>
          <p:cNvPr id="14" name="Group 13">
            <a:extLst>
              <a:ext uri="{FF2B5EF4-FFF2-40B4-BE49-F238E27FC236}">
                <a16:creationId xmlns:a16="http://schemas.microsoft.com/office/drawing/2014/main" id="{F4CD7E3B-A21F-7EC3-0443-1D1B67F788C7}"/>
              </a:ext>
            </a:extLst>
          </p:cNvPr>
          <p:cNvGrpSpPr/>
          <p:nvPr/>
        </p:nvGrpSpPr>
        <p:grpSpPr>
          <a:xfrm>
            <a:off x="6809821" y="6811861"/>
            <a:ext cx="4246072" cy="4993508"/>
            <a:chOff x="6309305" y="6811861"/>
            <a:chExt cx="4246072" cy="4993508"/>
          </a:xfrm>
        </p:grpSpPr>
        <p:pic>
          <p:nvPicPr>
            <p:cNvPr id="3" name="Picture 2">
              <a:extLst>
                <a:ext uri="{FF2B5EF4-FFF2-40B4-BE49-F238E27FC236}">
                  <a16:creationId xmlns:a16="http://schemas.microsoft.com/office/drawing/2014/main" id="{9C146A60-600F-FE89-E2A6-26EEB598C014}"/>
                </a:ext>
              </a:extLst>
            </p:cNvPr>
            <p:cNvPicPr>
              <a:picLocks noChangeAspect="1"/>
            </p:cNvPicPr>
            <p:nvPr/>
          </p:nvPicPr>
          <p:blipFill>
            <a:blip r:embed="rId3"/>
            <a:stretch>
              <a:fillRect/>
            </a:stretch>
          </p:blipFill>
          <p:spPr>
            <a:xfrm>
              <a:off x="6309305" y="6811861"/>
              <a:ext cx="4246072" cy="4993508"/>
            </a:xfrm>
            <a:prstGeom prst="roundRect">
              <a:avLst>
                <a:gd name="adj" fmla="val 2609"/>
              </a:avLst>
            </a:prstGeom>
          </p:spPr>
        </p:pic>
        <p:pic>
          <p:nvPicPr>
            <p:cNvPr id="4" name="Picture 12" descr="Köp JBL GO 3 | Bärbar högtalare | JBL">
              <a:extLst>
                <a:ext uri="{FF2B5EF4-FFF2-40B4-BE49-F238E27FC236}">
                  <a16:creationId xmlns:a16="http://schemas.microsoft.com/office/drawing/2014/main" id="{A62A2ACA-6EBD-5D76-D2EC-DFC080975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336" y="7959638"/>
              <a:ext cx="655772" cy="655772"/>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Picture 14" descr="Urbanista Malibu Grå - Inet.se">
              <a:extLst>
                <a:ext uri="{FF2B5EF4-FFF2-40B4-BE49-F238E27FC236}">
                  <a16:creationId xmlns:a16="http://schemas.microsoft.com/office/drawing/2014/main" id="{EE591457-885C-38F0-E6E5-BAF77E4FB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5837" y="8948937"/>
              <a:ext cx="688559" cy="440769"/>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16" descr="Bose SoundLink Micro BT, Batteri 6H, Vattentålig högtalare">
              <a:extLst>
                <a:ext uri="{FF2B5EF4-FFF2-40B4-BE49-F238E27FC236}">
                  <a16:creationId xmlns:a16="http://schemas.microsoft.com/office/drawing/2014/main" id="{C9885DB4-569A-4813-CDC7-38CEF2F881D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37667" y1="75444" x2="37667" y2="75444"/>
                          <a14:backgroundMark x1="54917" y1="75667" x2="54917" y2="75667"/>
                          <a14:backgroundMark x1="49750" y1="75778" x2="49750" y2="75778"/>
                        </a14:backgroundRemoval>
                      </a14:imgEffect>
                    </a14:imgLayer>
                  </a14:imgProps>
                </a:ext>
                <a:ext uri="{28A0092B-C50C-407E-A947-70E740481C1C}">
                  <a14:useLocalDpi xmlns:a14="http://schemas.microsoft.com/office/drawing/2010/main" val="0"/>
                </a:ext>
              </a:extLst>
            </a:blip>
            <a:srcRect/>
            <a:stretch>
              <a:fillRect/>
            </a:stretch>
          </p:blipFill>
          <p:spPr bwMode="auto">
            <a:xfrm>
              <a:off x="9063046" y="9593206"/>
              <a:ext cx="1203745" cy="902809"/>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18" descr="SRS-XB13 specifikationer | Alla trådlösa högtalare | Sony Sweden">
              <a:extLst>
                <a:ext uri="{FF2B5EF4-FFF2-40B4-BE49-F238E27FC236}">
                  <a16:creationId xmlns:a16="http://schemas.microsoft.com/office/drawing/2014/main" id="{86C3D9E1-8FB1-5E6A-6D3C-C214BCE9AB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40159" y1="80530" x2="40159" y2="80530"/>
                          <a14:backgroundMark x1="41431" y1="80909" x2="41431" y2="80909"/>
                        </a14:backgroundRemoval>
                      </a14:imgEffect>
                    </a14:imgLayer>
                  </a14:imgProps>
                </a:ext>
                <a:ext uri="{28A0092B-C50C-407E-A947-70E740481C1C}">
                  <a14:useLocalDpi xmlns:a14="http://schemas.microsoft.com/office/drawing/2010/main" val="0"/>
                </a:ext>
              </a:extLst>
            </a:blip>
            <a:srcRect/>
            <a:stretch>
              <a:fillRect/>
            </a:stretch>
          </p:blipFill>
          <p:spPr bwMode="auto">
            <a:xfrm>
              <a:off x="8907142" y="10560361"/>
              <a:ext cx="1534822" cy="805582"/>
            </a:xfrm>
            <a:prstGeom prst="roundRect">
              <a:avLst/>
            </a:prstGeom>
            <a:noFill/>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A4364FC5-EF81-1CBC-E002-3CF33A70E6BD}"/>
              </a:ext>
            </a:extLst>
          </p:cNvPr>
          <p:cNvPicPr>
            <a:picLocks noChangeAspect="1"/>
          </p:cNvPicPr>
          <p:nvPr/>
        </p:nvPicPr>
        <p:blipFill rotWithShape="1">
          <a:blip r:embed="rId10"/>
          <a:srcRect t="39"/>
          <a:stretch/>
        </p:blipFill>
        <p:spPr>
          <a:xfrm>
            <a:off x="1439460" y="6858000"/>
            <a:ext cx="4762621" cy="4947369"/>
          </a:xfrm>
          <a:prstGeom prst="roundRect">
            <a:avLst>
              <a:gd name="adj" fmla="val 3424"/>
            </a:avLst>
          </a:prstGeom>
        </p:spPr>
      </p:pic>
      <p:pic>
        <p:nvPicPr>
          <p:cNvPr id="13" name="Picture 12">
            <a:extLst>
              <a:ext uri="{FF2B5EF4-FFF2-40B4-BE49-F238E27FC236}">
                <a16:creationId xmlns:a16="http://schemas.microsoft.com/office/drawing/2014/main" id="{FB99F7D1-E244-17E9-AA8E-788BF631972F}"/>
              </a:ext>
            </a:extLst>
          </p:cNvPr>
          <p:cNvPicPr>
            <a:picLocks noChangeAspect="1"/>
          </p:cNvPicPr>
          <p:nvPr/>
        </p:nvPicPr>
        <p:blipFill rotWithShape="1">
          <a:blip r:embed="rId11"/>
          <a:srcRect r="33184"/>
          <a:stretch/>
        </p:blipFill>
        <p:spPr>
          <a:xfrm>
            <a:off x="699087" y="2980949"/>
            <a:ext cx="5049695" cy="843278"/>
          </a:xfrm>
          <a:prstGeom prst="roundRect">
            <a:avLst/>
          </a:prstGeom>
        </p:spPr>
      </p:pic>
      <p:pic>
        <p:nvPicPr>
          <p:cNvPr id="16" name="Picture 15">
            <a:extLst>
              <a:ext uri="{FF2B5EF4-FFF2-40B4-BE49-F238E27FC236}">
                <a16:creationId xmlns:a16="http://schemas.microsoft.com/office/drawing/2014/main" id="{F2953BC5-3F61-4238-C652-D37D428A4823}"/>
              </a:ext>
            </a:extLst>
          </p:cNvPr>
          <p:cNvPicPr>
            <a:picLocks noChangeAspect="1"/>
          </p:cNvPicPr>
          <p:nvPr/>
        </p:nvPicPr>
        <p:blipFill>
          <a:blip r:embed="rId12"/>
          <a:stretch>
            <a:fillRect/>
          </a:stretch>
        </p:blipFill>
        <p:spPr>
          <a:xfrm>
            <a:off x="6154452" y="2984748"/>
            <a:ext cx="5610388" cy="839479"/>
          </a:xfrm>
          <a:prstGeom prst="roundRect">
            <a:avLst/>
          </a:prstGeom>
        </p:spPr>
      </p:pic>
    </p:spTree>
    <p:extLst>
      <p:ext uri="{BB962C8B-B14F-4D97-AF65-F5344CB8AC3E}">
        <p14:creationId xmlns:p14="http://schemas.microsoft.com/office/powerpoint/2010/main" val="3987740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4CD7E3B-A21F-7EC3-0443-1D1B67F788C7}"/>
              </a:ext>
            </a:extLst>
          </p:cNvPr>
          <p:cNvGrpSpPr/>
          <p:nvPr/>
        </p:nvGrpSpPr>
        <p:grpSpPr>
          <a:xfrm>
            <a:off x="6829070" y="1508419"/>
            <a:ext cx="4246072" cy="4993508"/>
            <a:chOff x="6309305" y="6811861"/>
            <a:chExt cx="4246072" cy="4993508"/>
          </a:xfrm>
        </p:grpSpPr>
        <p:pic>
          <p:nvPicPr>
            <p:cNvPr id="3" name="Picture 2">
              <a:extLst>
                <a:ext uri="{FF2B5EF4-FFF2-40B4-BE49-F238E27FC236}">
                  <a16:creationId xmlns:a16="http://schemas.microsoft.com/office/drawing/2014/main" id="{9C146A60-600F-FE89-E2A6-26EEB598C014}"/>
                </a:ext>
              </a:extLst>
            </p:cNvPr>
            <p:cNvPicPr>
              <a:picLocks noChangeAspect="1"/>
            </p:cNvPicPr>
            <p:nvPr/>
          </p:nvPicPr>
          <p:blipFill>
            <a:blip r:embed="rId3"/>
            <a:stretch>
              <a:fillRect/>
            </a:stretch>
          </p:blipFill>
          <p:spPr>
            <a:xfrm>
              <a:off x="6309305" y="6811861"/>
              <a:ext cx="4246072" cy="4993508"/>
            </a:xfrm>
            <a:prstGeom prst="roundRect">
              <a:avLst>
                <a:gd name="adj" fmla="val 2609"/>
              </a:avLst>
            </a:prstGeom>
          </p:spPr>
        </p:pic>
        <p:pic>
          <p:nvPicPr>
            <p:cNvPr id="4" name="Picture 12" descr="Köp JBL GO 3 | Bärbar högtalare | JBL">
              <a:extLst>
                <a:ext uri="{FF2B5EF4-FFF2-40B4-BE49-F238E27FC236}">
                  <a16:creationId xmlns:a16="http://schemas.microsoft.com/office/drawing/2014/main" id="{A62A2ACA-6EBD-5D76-D2EC-DFC080975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2336" y="7959638"/>
              <a:ext cx="655772" cy="655772"/>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Picture 14" descr="Urbanista Malibu Grå - Inet.se">
              <a:extLst>
                <a:ext uri="{FF2B5EF4-FFF2-40B4-BE49-F238E27FC236}">
                  <a16:creationId xmlns:a16="http://schemas.microsoft.com/office/drawing/2014/main" id="{EE591457-885C-38F0-E6E5-BAF77E4FB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5837" y="8948937"/>
              <a:ext cx="688559" cy="440769"/>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16" descr="Bose SoundLink Micro BT, Batteri 6H, Vattentålig högtalare">
              <a:extLst>
                <a:ext uri="{FF2B5EF4-FFF2-40B4-BE49-F238E27FC236}">
                  <a16:creationId xmlns:a16="http://schemas.microsoft.com/office/drawing/2014/main" id="{C9885DB4-569A-4813-CDC7-38CEF2F881D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37667" y1="75444" x2="37667" y2="75444"/>
                          <a14:backgroundMark x1="54917" y1="75667" x2="54917" y2="75667"/>
                          <a14:backgroundMark x1="49750" y1="75778" x2="49750" y2="75778"/>
                        </a14:backgroundRemoval>
                      </a14:imgEffect>
                    </a14:imgLayer>
                  </a14:imgProps>
                </a:ext>
                <a:ext uri="{28A0092B-C50C-407E-A947-70E740481C1C}">
                  <a14:useLocalDpi xmlns:a14="http://schemas.microsoft.com/office/drawing/2010/main" val="0"/>
                </a:ext>
              </a:extLst>
            </a:blip>
            <a:srcRect/>
            <a:stretch>
              <a:fillRect/>
            </a:stretch>
          </p:blipFill>
          <p:spPr bwMode="auto">
            <a:xfrm>
              <a:off x="9063046" y="9593206"/>
              <a:ext cx="1203745" cy="902809"/>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18" descr="SRS-XB13 specifikationer | Alla trådlösa högtalare | Sony Sweden">
              <a:extLst>
                <a:ext uri="{FF2B5EF4-FFF2-40B4-BE49-F238E27FC236}">
                  <a16:creationId xmlns:a16="http://schemas.microsoft.com/office/drawing/2014/main" id="{86C3D9E1-8FB1-5E6A-6D3C-C214BCE9ABE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40159" y1="80530" x2="40159" y2="80530"/>
                          <a14:backgroundMark x1="41431" y1="80909" x2="41431" y2="80909"/>
                        </a14:backgroundRemoval>
                      </a14:imgEffect>
                    </a14:imgLayer>
                  </a14:imgProps>
                </a:ext>
                <a:ext uri="{28A0092B-C50C-407E-A947-70E740481C1C}">
                  <a14:useLocalDpi xmlns:a14="http://schemas.microsoft.com/office/drawing/2010/main" val="0"/>
                </a:ext>
              </a:extLst>
            </a:blip>
            <a:srcRect/>
            <a:stretch>
              <a:fillRect/>
            </a:stretch>
          </p:blipFill>
          <p:spPr bwMode="auto">
            <a:xfrm>
              <a:off x="8907142" y="10560361"/>
              <a:ext cx="1534822" cy="805582"/>
            </a:xfrm>
            <a:prstGeom prst="roundRect">
              <a:avLst/>
            </a:prstGeom>
            <a:noFill/>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A4364FC5-EF81-1CBC-E002-3CF33A70E6BD}"/>
              </a:ext>
            </a:extLst>
          </p:cNvPr>
          <p:cNvPicPr>
            <a:picLocks noChangeAspect="1"/>
          </p:cNvPicPr>
          <p:nvPr/>
        </p:nvPicPr>
        <p:blipFill rotWithShape="1">
          <a:blip r:embed="rId10"/>
          <a:srcRect t="1415"/>
          <a:stretch/>
        </p:blipFill>
        <p:spPr>
          <a:xfrm>
            <a:off x="1285454" y="1508419"/>
            <a:ext cx="4837285" cy="4955765"/>
          </a:xfrm>
          <a:prstGeom prst="roundRect">
            <a:avLst>
              <a:gd name="adj" fmla="val 3424"/>
            </a:avLst>
          </a:prstGeom>
        </p:spPr>
      </p:pic>
      <p:sp>
        <p:nvSpPr>
          <p:cNvPr id="11" name="Title 1">
            <a:extLst>
              <a:ext uri="{FF2B5EF4-FFF2-40B4-BE49-F238E27FC236}">
                <a16:creationId xmlns:a16="http://schemas.microsoft.com/office/drawing/2014/main" id="{93214E82-91DC-FD4D-A997-2D8CF158A55D}"/>
              </a:ext>
            </a:extLst>
          </p:cNvPr>
          <p:cNvSpPr>
            <a:spLocks noGrp="1"/>
          </p:cNvSpPr>
          <p:nvPr>
            <p:ph type="ctrTitle"/>
          </p:nvPr>
        </p:nvSpPr>
        <p:spPr>
          <a:xfrm>
            <a:off x="409967" y="263420"/>
            <a:ext cx="9604429" cy="843279"/>
          </a:xfrm>
        </p:spPr>
        <p:txBody>
          <a:bodyPr>
            <a:noAutofit/>
          </a:bodyPr>
          <a:lstStyle/>
          <a:p>
            <a:pPr algn="l"/>
            <a:r>
              <a:rPr lang="sv-SE" sz="3600" spc="300">
                <a:solidFill>
                  <a:schemeClr val="bg1">
                    <a:lumMod val="95000"/>
                  </a:schemeClr>
                </a:solidFill>
              </a:rPr>
              <a:t>Exempel: </a:t>
            </a:r>
            <a:r>
              <a:rPr lang="sv-SE" sz="3600" i="1" spc="300">
                <a:solidFill>
                  <a:schemeClr val="bg1">
                    <a:lumMod val="95000"/>
                  </a:schemeClr>
                </a:solidFill>
              </a:rPr>
              <a:t>”bärbar liten högtalare”</a:t>
            </a:r>
          </a:p>
        </p:txBody>
      </p:sp>
    </p:spTree>
    <p:extLst>
      <p:ext uri="{BB962C8B-B14F-4D97-AF65-F5344CB8AC3E}">
        <p14:creationId xmlns:p14="http://schemas.microsoft.com/office/powerpoint/2010/main" val="2319818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
        <p:nvSpPr>
          <p:cNvPr id="8" name="Title 1">
            <a:extLst>
              <a:ext uri="{FF2B5EF4-FFF2-40B4-BE49-F238E27FC236}">
                <a16:creationId xmlns:a16="http://schemas.microsoft.com/office/drawing/2014/main" id="{F28154B8-51A2-D5EC-74A9-29D600145B17}"/>
              </a:ext>
            </a:extLst>
          </p:cNvPr>
          <p:cNvSpPr txBox="1">
            <a:spLocks/>
          </p:cNvSpPr>
          <p:nvPr/>
        </p:nvSpPr>
        <p:spPr>
          <a:xfrm>
            <a:off x="409967" y="263420"/>
            <a:ext cx="9604429" cy="8432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3600" spc="300">
                <a:solidFill>
                  <a:schemeClr val="bg1">
                    <a:lumMod val="95000"/>
                  </a:schemeClr>
                </a:solidFill>
              </a:rPr>
              <a:t>Exempel: </a:t>
            </a:r>
            <a:r>
              <a:rPr lang="sv-SE" sz="3600" i="1" spc="300">
                <a:solidFill>
                  <a:schemeClr val="bg1">
                    <a:lumMod val="95000"/>
                  </a:schemeClr>
                </a:solidFill>
              </a:rPr>
              <a:t>Kicks Beauty Bot</a:t>
            </a:r>
          </a:p>
        </p:txBody>
      </p:sp>
      <p:pic>
        <p:nvPicPr>
          <p:cNvPr id="4" name="Screen Recording 2023-12-04 at 10.09.10.mov">
            <a:hlinkClick r:id="" action="ppaction://media"/>
            <a:extLst>
              <a:ext uri="{FF2B5EF4-FFF2-40B4-BE49-F238E27FC236}">
                <a16:creationId xmlns:a16="http://schemas.microsoft.com/office/drawing/2014/main" id="{803AB160-A0B9-C1E1-0FC7-F77BABB382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3096" y="1160044"/>
            <a:ext cx="9689075" cy="5567545"/>
          </a:xfrm>
          <a:prstGeom prst="roundRect">
            <a:avLst>
              <a:gd name="adj" fmla="val 3016"/>
            </a:avLst>
          </a:prstGeom>
        </p:spPr>
      </p:pic>
    </p:spTree>
    <p:extLst>
      <p:ext uri="{BB962C8B-B14F-4D97-AF65-F5344CB8AC3E}">
        <p14:creationId xmlns:p14="http://schemas.microsoft.com/office/powerpoint/2010/main" val="380745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E2E2D"/>
        </a:solidFill>
        <a:effectLst/>
      </p:bgPr>
    </p:bg>
    <p:spTree>
      <p:nvGrpSpPr>
        <p:cNvPr id="1" name=""/>
        <p:cNvGrpSpPr/>
        <p:nvPr/>
      </p:nvGrpSpPr>
      <p:grpSpPr>
        <a:xfrm>
          <a:off x="0" y="0"/>
          <a:ext cx="0" cy="0"/>
          <a:chOff x="0" y="0"/>
          <a:chExt cx="0" cy="0"/>
        </a:xfrm>
      </p:grpSpPr>
      <p:pic>
        <p:nvPicPr>
          <p:cNvPr id="8" name="Picture 7" descr="A person holding a phone&#10;&#10;Description automatically generated">
            <a:extLst>
              <a:ext uri="{FF2B5EF4-FFF2-40B4-BE49-F238E27FC236}">
                <a16:creationId xmlns:a16="http://schemas.microsoft.com/office/drawing/2014/main" id="{05228528-CA5B-8272-C09F-9A0060CD29D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30000"/>
                    </a14:imgEffect>
                  </a14:imgLayer>
                </a14:imgProps>
              </a:ext>
              <a:ext uri="{28A0092B-C50C-407E-A947-70E740481C1C}">
                <a14:useLocalDpi xmlns:a14="http://schemas.microsoft.com/office/drawing/2010/main" val="0"/>
              </a:ext>
            </a:extLst>
          </a:blip>
          <a:srcRect l="16012" r="1615" b="7348"/>
          <a:stretch/>
        </p:blipFill>
        <p:spPr>
          <a:xfrm>
            <a:off x="20" y="10"/>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10" name="Picture 9" descr="A red cell phone with a screen on&#10;&#10;Description automatically generated">
            <a:extLst>
              <a:ext uri="{FF2B5EF4-FFF2-40B4-BE49-F238E27FC236}">
                <a16:creationId xmlns:a16="http://schemas.microsoft.com/office/drawing/2014/main" id="{0722BC2C-82A0-D738-A14F-B5BE9E1AE0D4}"/>
              </a:ext>
            </a:extLst>
          </p:cNvPr>
          <p:cNvPicPr>
            <a:picLocks noChangeAspect="1"/>
          </p:cNvPicPr>
          <p:nvPr/>
        </p:nvPicPr>
        <p:blipFill rotWithShape="1">
          <a:blip r:embed="rId4">
            <a:extLst>
              <a:ext uri="{28A0092B-C50C-407E-A947-70E740481C1C}">
                <a14:useLocalDpi xmlns:a14="http://schemas.microsoft.com/office/drawing/2010/main" val="0"/>
              </a:ext>
            </a:extLst>
          </a:blip>
          <a:srcRect l="8423" r="29224" b="2"/>
          <a:stretch/>
        </p:blipFill>
        <p:spPr>
          <a:xfrm>
            <a:off x="5790353" y="10"/>
            <a:ext cx="6401647"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11" name="Title 1">
            <a:extLst>
              <a:ext uri="{FF2B5EF4-FFF2-40B4-BE49-F238E27FC236}">
                <a16:creationId xmlns:a16="http://schemas.microsoft.com/office/drawing/2014/main" id="{240E4FF9-E436-F7AA-52CF-0FA664369028}"/>
              </a:ext>
            </a:extLst>
          </p:cNvPr>
          <p:cNvSpPr txBox="1">
            <a:spLocks/>
          </p:cNvSpPr>
          <p:nvPr/>
        </p:nvSpPr>
        <p:spPr>
          <a:xfrm>
            <a:off x="157473" y="128270"/>
            <a:ext cx="9144000" cy="843279"/>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chemeClr val="bg1">
                    <a:lumMod val="95000"/>
                  </a:schemeClr>
                </a:solidFill>
              </a:rPr>
              <a:t>Exempel: </a:t>
            </a:r>
            <a:r>
              <a:rPr lang="sv-SE" sz="4000" i="1" spc="300">
                <a:solidFill>
                  <a:schemeClr val="bg1">
                    <a:lumMod val="95000"/>
                  </a:schemeClr>
                </a:solidFill>
              </a:rPr>
              <a:t>Hint</a:t>
            </a:r>
          </a:p>
        </p:txBody>
      </p:sp>
      <p:sp>
        <p:nvSpPr>
          <p:cNvPr id="12" name="Title 1">
            <a:extLst>
              <a:ext uri="{FF2B5EF4-FFF2-40B4-BE49-F238E27FC236}">
                <a16:creationId xmlns:a16="http://schemas.microsoft.com/office/drawing/2014/main" id="{03EF5A64-AB20-CEEF-E4AC-14B0ABC046CA}"/>
              </a:ext>
            </a:extLst>
          </p:cNvPr>
          <p:cNvSpPr txBox="1">
            <a:spLocks/>
          </p:cNvSpPr>
          <p:nvPr/>
        </p:nvSpPr>
        <p:spPr>
          <a:xfrm>
            <a:off x="367746" y="5891290"/>
            <a:ext cx="9144000" cy="843279"/>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3200" spc="300">
                <a:solidFill>
                  <a:schemeClr val="bg1">
                    <a:lumMod val="95000"/>
                  </a:schemeClr>
                </a:solidFill>
              </a:rPr>
              <a:t>App för filmrekommendationer</a:t>
            </a:r>
          </a:p>
        </p:txBody>
      </p:sp>
    </p:spTree>
    <p:extLst>
      <p:ext uri="{BB962C8B-B14F-4D97-AF65-F5344CB8AC3E}">
        <p14:creationId xmlns:p14="http://schemas.microsoft.com/office/powerpoint/2010/main" val="1241846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E2E2D"/>
        </a:solidFill>
        <a:effectLst/>
      </p:bgPr>
    </p:bg>
    <p:spTree>
      <p:nvGrpSpPr>
        <p:cNvPr id="1" name=""/>
        <p:cNvGrpSpPr/>
        <p:nvPr/>
      </p:nvGrpSpPr>
      <p:grpSpPr>
        <a:xfrm>
          <a:off x="0" y="0"/>
          <a:ext cx="0" cy="0"/>
          <a:chOff x="0" y="0"/>
          <a:chExt cx="0" cy="0"/>
        </a:xfrm>
      </p:grpSpPr>
      <p:pic>
        <p:nvPicPr>
          <p:cNvPr id="2" name="Picture 1" descr="A person holding a phone&#10;&#10;Description automatically generated">
            <a:extLst>
              <a:ext uri="{FF2B5EF4-FFF2-40B4-BE49-F238E27FC236}">
                <a16:creationId xmlns:a16="http://schemas.microsoft.com/office/drawing/2014/main" id="{D3290EA6-4359-13E2-BAF0-CA29DE51DC2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l="16012" r="8829" b="7348"/>
          <a:stretch/>
        </p:blipFill>
        <p:spPr>
          <a:xfrm>
            <a:off x="0" y="0"/>
            <a:ext cx="8334356" cy="6858000"/>
          </a:xfrm>
          <a:prstGeom prst="rect">
            <a:avLst/>
          </a:prstGeom>
        </p:spPr>
      </p:pic>
      <p:sp>
        <p:nvSpPr>
          <p:cNvPr id="11" name="Title 1">
            <a:extLst>
              <a:ext uri="{FF2B5EF4-FFF2-40B4-BE49-F238E27FC236}">
                <a16:creationId xmlns:a16="http://schemas.microsoft.com/office/drawing/2014/main" id="{240E4FF9-E436-F7AA-52CF-0FA664369028}"/>
              </a:ext>
            </a:extLst>
          </p:cNvPr>
          <p:cNvSpPr txBox="1">
            <a:spLocks/>
          </p:cNvSpPr>
          <p:nvPr/>
        </p:nvSpPr>
        <p:spPr>
          <a:xfrm>
            <a:off x="157473" y="128270"/>
            <a:ext cx="9144000" cy="843279"/>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chemeClr val="bg1">
                    <a:lumMod val="95000"/>
                  </a:schemeClr>
                </a:solidFill>
              </a:rPr>
              <a:t>Exempel: </a:t>
            </a:r>
            <a:r>
              <a:rPr lang="sv-SE" sz="4000" i="1" spc="300">
                <a:solidFill>
                  <a:schemeClr val="bg1">
                    <a:lumMod val="95000"/>
                  </a:schemeClr>
                </a:solidFill>
              </a:rPr>
              <a:t>Hint</a:t>
            </a:r>
          </a:p>
        </p:txBody>
      </p:sp>
      <p:sp>
        <p:nvSpPr>
          <p:cNvPr id="12" name="Title 1">
            <a:extLst>
              <a:ext uri="{FF2B5EF4-FFF2-40B4-BE49-F238E27FC236}">
                <a16:creationId xmlns:a16="http://schemas.microsoft.com/office/drawing/2014/main" id="{03EF5A64-AB20-CEEF-E4AC-14B0ABC046CA}"/>
              </a:ext>
            </a:extLst>
          </p:cNvPr>
          <p:cNvSpPr txBox="1">
            <a:spLocks/>
          </p:cNvSpPr>
          <p:nvPr/>
        </p:nvSpPr>
        <p:spPr>
          <a:xfrm>
            <a:off x="367746" y="5891290"/>
            <a:ext cx="9144000" cy="843279"/>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3200" spc="300">
                <a:solidFill>
                  <a:schemeClr val="bg1">
                    <a:lumMod val="95000"/>
                  </a:schemeClr>
                </a:solidFill>
              </a:rPr>
              <a:t>App för filmrekommendationer</a:t>
            </a:r>
          </a:p>
        </p:txBody>
      </p:sp>
      <p:pic>
        <p:nvPicPr>
          <p:cNvPr id="13" name="HINT pitch @2023 (NY).mp4">
            <a:hlinkClick r:id="" action="ppaction://media"/>
            <a:extLst>
              <a:ext uri="{FF2B5EF4-FFF2-40B4-BE49-F238E27FC236}">
                <a16:creationId xmlns:a16="http://schemas.microsoft.com/office/drawing/2014/main" id="{B0B4ABF9-80E7-6E8C-CF38-793A84F758CB}"/>
              </a:ext>
            </a:extLst>
          </p:cNvPr>
          <p:cNvPicPr>
            <a:picLocks noChangeAspect="1"/>
          </p:cNvPicPr>
          <p:nvPr>
            <a:videoFile r:link="rId1"/>
            <p:extLst>
              <p:ext uri="{DAA4B4D4-6D71-4841-9C94-3DE7FCFB9230}">
                <p14:media xmlns:p14="http://schemas.microsoft.com/office/powerpoint/2010/main" r:embed="rId2">
                  <p14:trim end="5012.6303"/>
                </p14:media>
              </p:ext>
            </p:extLst>
          </p:nvPr>
        </p:nvPicPr>
        <p:blipFill>
          <a:blip r:embed="rId6"/>
          <a:stretch>
            <a:fillRect/>
          </a:stretch>
        </p:blipFill>
        <p:spPr>
          <a:xfrm>
            <a:off x="8334355" y="0"/>
            <a:ext cx="3857625" cy="6858000"/>
          </a:xfrm>
          <a:prstGeom prst="rect">
            <a:avLst/>
          </a:prstGeom>
        </p:spPr>
      </p:pic>
    </p:spTree>
    <p:extLst>
      <p:ext uri="{BB962C8B-B14F-4D97-AF65-F5344CB8AC3E}">
        <p14:creationId xmlns:p14="http://schemas.microsoft.com/office/powerpoint/2010/main" val="2984651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5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1936"/>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12F6F59-79B1-4A48-A629-066471B523C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5477"/>
          <a:stretch/>
        </p:blipFill>
        <p:spPr>
          <a:xfrm>
            <a:off x="0" y="-12023"/>
            <a:ext cx="12192000" cy="6870023"/>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5000" spc="300">
                <a:solidFill>
                  <a:schemeClr val="bg1"/>
                </a:solidFill>
              </a:rPr>
              <a:t>VILKA ÄR VI?</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16386" name="Picture 2" descr="Bröllopsvideograf">
            <a:extLst>
              <a:ext uri="{FF2B5EF4-FFF2-40B4-BE49-F238E27FC236}">
                <a16:creationId xmlns:a16="http://schemas.microsoft.com/office/drawing/2014/main" id="{FBD29F64-C6D1-8FA5-1DF7-960A6FD694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667" r="16667"/>
          <a:stretch/>
        </p:blipFill>
        <p:spPr bwMode="auto">
          <a:xfrm>
            <a:off x="632035" y="2194562"/>
            <a:ext cx="3041850" cy="30418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KTH Royal Institute of Technology - Wikipedia">
            <a:extLst>
              <a:ext uri="{FF2B5EF4-FFF2-40B4-BE49-F238E27FC236}">
                <a16:creationId xmlns:a16="http://schemas.microsoft.com/office/drawing/2014/main" id="{07F83EA6-668B-A2A8-A051-068CA3CC5F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2686" y="2194562"/>
            <a:ext cx="3041850" cy="30418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F7741D3-9336-0D6B-1888-C2EFFB864DB6}"/>
              </a:ext>
            </a:extLst>
          </p:cNvPr>
          <p:cNvPicPr>
            <a:picLocks noChangeAspect="1"/>
          </p:cNvPicPr>
          <p:nvPr/>
        </p:nvPicPr>
        <p:blipFill>
          <a:blip r:embed="rId8"/>
          <a:stretch>
            <a:fillRect/>
          </a:stretch>
        </p:blipFill>
        <p:spPr>
          <a:xfrm>
            <a:off x="8833337" y="2194561"/>
            <a:ext cx="2345006" cy="3045931"/>
          </a:xfrm>
          <a:prstGeom prst="rect">
            <a:avLst/>
          </a:prstGeom>
        </p:spPr>
      </p:pic>
    </p:spTree>
    <p:custDataLst>
      <p:tags r:id="rId1"/>
    </p:custDataLst>
    <p:extLst>
      <p:ext uri="{BB962C8B-B14F-4D97-AF65-F5344CB8AC3E}">
        <p14:creationId xmlns:p14="http://schemas.microsoft.com/office/powerpoint/2010/main" val="447096515"/>
      </p:ext>
    </p:extLst>
  </p:cSld>
  <p:clrMapOvr>
    <a:masterClrMapping/>
  </p:clrMapOvr>
  <mc:AlternateContent xmlns:mc="http://schemas.openxmlformats.org/markup-compatibility/2006">
    <mc:Choice xmlns:p14="http://schemas.microsoft.com/office/powerpoint/2010/main" Requires="p14">
      <p:transition spd="slow" p14:dur="2000" advTm="9171"/>
    </mc:Choice>
    <mc:Fallback>
      <p:transition spd="slow" advTm="91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fade">
                                      <p:cBhvr>
                                        <p:cTn id="12" dur="500"/>
                                        <p:tgtEl>
                                          <p:spTgt spid="163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E170236-BE3D-FE2F-1614-B951BEBCC914}"/>
              </a:ext>
            </a:extLst>
          </p:cNvPr>
          <p:cNvGrpSpPr/>
          <p:nvPr/>
        </p:nvGrpSpPr>
        <p:grpSpPr>
          <a:xfrm>
            <a:off x="737882" y="281185"/>
            <a:ext cx="2630352" cy="6295630"/>
            <a:chOff x="2776479" y="203555"/>
            <a:chExt cx="2569945" cy="6450890"/>
          </a:xfrm>
        </p:grpSpPr>
        <p:grpSp>
          <p:nvGrpSpPr>
            <p:cNvPr id="10" name="Group 9">
              <a:extLst>
                <a:ext uri="{FF2B5EF4-FFF2-40B4-BE49-F238E27FC236}">
                  <a16:creationId xmlns:a16="http://schemas.microsoft.com/office/drawing/2014/main" id="{215B20CE-3AA6-C7FC-A0AB-2892BAF76B14}"/>
                </a:ext>
              </a:extLst>
            </p:cNvPr>
            <p:cNvGrpSpPr>
              <a:grpSpLocks noChangeAspect="1"/>
            </p:cNvGrpSpPr>
            <p:nvPr/>
          </p:nvGrpSpPr>
          <p:grpSpPr>
            <a:xfrm>
              <a:off x="2776479" y="203555"/>
              <a:ext cx="2569945" cy="6450890"/>
              <a:chOff x="5461064" y="207818"/>
              <a:chExt cx="2734476" cy="6863884"/>
            </a:xfrm>
          </p:grpSpPr>
          <p:pic>
            <p:nvPicPr>
              <p:cNvPr id="7" name="Picture 6" descr="A screenshot of a phone&#10;&#10;Description automatically generated">
                <a:extLst>
                  <a:ext uri="{FF2B5EF4-FFF2-40B4-BE49-F238E27FC236}">
                    <a16:creationId xmlns:a16="http://schemas.microsoft.com/office/drawing/2014/main" id="{6B21E617-35E1-C092-94E1-30EC75771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64" y="207818"/>
                <a:ext cx="2734476" cy="5933209"/>
              </a:xfrm>
              <a:prstGeom prst="roundRect">
                <a:avLst/>
              </a:prstGeom>
            </p:spPr>
          </p:pic>
          <p:pic>
            <p:nvPicPr>
              <p:cNvPr id="9" name="Picture 8" descr="A screenshot of a phone&#10;&#10;Description automatically generated">
                <a:extLst>
                  <a:ext uri="{FF2B5EF4-FFF2-40B4-BE49-F238E27FC236}">
                    <a16:creationId xmlns:a16="http://schemas.microsoft.com/office/drawing/2014/main" id="{B6301D27-AB82-46A4-7B05-8B2F0228896F}"/>
                  </a:ext>
                </a:extLst>
              </p:cNvPr>
              <p:cNvPicPr>
                <a:picLocks noChangeAspect="1"/>
              </p:cNvPicPr>
              <p:nvPr/>
            </p:nvPicPr>
            <p:blipFill rotWithShape="1">
              <a:blip r:embed="rId4">
                <a:extLst>
                  <a:ext uri="{28A0092B-C50C-407E-A947-70E740481C1C}">
                    <a14:useLocalDpi xmlns:a14="http://schemas.microsoft.com/office/drawing/2010/main" val="0"/>
                  </a:ext>
                </a:extLst>
              </a:blip>
              <a:srcRect t="63419" b="-1"/>
              <a:stretch/>
            </p:blipFill>
            <p:spPr>
              <a:xfrm>
                <a:off x="5461064" y="4901265"/>
                <a:ext cx="2734476" cy="2170437"/>
              </a:xfrm>
              <a:prstGeom prst="roundRect">
                <a:avLst/>
              </a:prstGeom>
            </p:spPr>
          </p:pic>
        </p:grpSp>
        <p:sp>
          <p:nvSpPr>
            <p:cNvPr id="11" name="Rectangle 10">
              <a:extLst>
                <a:ext uri="{FF2B5EF4-FFF2-40B4-BE49-F238E27FC236}">
                  <a16:creationId xmlns:a16="http://schemas.microsoft.com/office/drawing/2014/main" id="{FE5CC803-6D45-11CF-E532-10A160A96394}"/>
                </a:ext>
              </a:extLst>
            </p:cNvPr>
            <p:cNvSpPr/>
            <p:nvPr/>
          </p:nvSpPr>
          <p:spPr>
            <a:xfrm>
              <a:off x="4972473" y="4182533"/>
              <a:ext cx="351091" cy="592667"/>
            </a:xfrm>
            <a:prstGeom prst="roundRect">
              <a:avLst/>
            </a:prstGeom>
            <a:solidFill>
              <a:srgbClr val="12141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E"/>
            </a:p>
          </p:txBody>
        </p:sp>
      </p:grpSp>
      <p:sp>
        <p:nvSpPr>
          <p:cNvPr id="20" name="Title 1">
            <a:extLst>
              <a:ext uri="{FF2B5EF4-FFF2-40B4-BE49-F238E27FC236}">
                <a16:creationId xmlns:a16="http://schemas.microsoft.com/office/drawing/2014/main" id="{E0C6EA42-A426-26B9-E075-0BCE34FF117F}"/>
              </a:ext>
            </a:extLst>
          </p:cNvPr>
          <p:cNvSpPr txBox="1">
            <a:spLocks/>
          </p:cNvSpPr>
          <p:nvPr/>
        </p:nvSpPr>
        <p:spPr>
          <a:xfrm>
            <a:off x="4130312" y="376878"/>
            <a:ext cx="7643864" cy="843279"/>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chemeClr val="bg1">
                    <a:lumMod val="95000"/>
                  </a:schemeClr>
                </a:solidFill>
              </a:rPr>
              <a:t>Chatbot? </a:t>
            </a:r>
          </a:p>
        </p:txBody>
      </p:sp>
      <p:sp>
        <p:nvSpPr>
          <p:cNvPr id="22" name="TextBox 21">
            <a:extLst>
              <a:ext uri="{FF2B5EF4-FFF2-40B4-BE49-F238E27FC236}">
                <a16:creationId xmlns:a16="http://schemas.microsoft.com/office/drawing/2014/main" id="{01CFF82D-35FA-2026-2521-505440D260B5}"/>
              </a:ext>
            </a:extLst>
          </p:cNvPr>
          <p:cNvSpPr txBox="1"/>
          <p:nvPr/>
        </p:nvSpPr>
        <p:spPr>
          <a:xfrm>
            <a:off x="4081291" y="1374331"/>
            <a:ext cx="6474885" cy="5693866"/>
          </a:xfrm>
          <a:prstGeom prst="rect">
            <a:avLst/>
          </a:prstGeom>
          <a:noFill/>
        </p:spPr>
        <p:txBody>
          <a:bodyPr wrap="square" rtlCol="0">
            <a:spAutoFit/>
          </a:bodyPr>
          <a:lstStyle/>
          <a:p>
            <a:r>
              <a:rPr lang="sv-SE" sz="2400" i="1">
                <a:solidFill>
                  <a:schemeClr val="bg1">
                    <a:lumMod val="95000"/>
                  </a:schemeClr>
                </a:solidFill>
              </a:rPr>
              <a:t> </a:t>
            </a:r>
            <a:r>
              <a:rPr lang="sv-SE" sz="2000" i="1">
                <a:solidFill>
                  <a:schemeClr val="bg1">
                    <a:lumMod val="95000"/>
                  </a:schemeClr>
                </a:solidFill>
              </a:rPr>
              <a:t>Ja, men…</a:t>
            </a:r>
            <a:endParaRPr lang="sv-SE" sz="2000" i="1">
              <a:solidFill>
                <a:schemeClr val="bg1">
                  <a:lumMod val="95000"/>
                </a:schemeClr>
              </a:solidFill>
              <a:latin typeface="Montserrat" panose="00000500000000000000" pitchFamily="2" charset="0"/>
            </a:endParaRPr>
          </a:p>
          <a:p>
            <a:pPr marL="457200" indent="-457200">
              <a:buFont typeface="Arial" panose="020B0604020202020204" pitchFamily="34" charset="0"/>
              <a:buChar char="•"/>
            </a:pPr>
            <a:r>
              <a:rPr lang="sv-SE" sz="2000">
                <a:solidFill>
                  <a:schemeClr val="bg1">
                    <a:lumMod val="95000"/>
                  </a:schemeClr>
                </a:solidFill>
                <a:latin typeface="Montserrat" panose="00000500000000000000" pitchFamily="2" charset="0"/>
              </a:rPr>
              <a:t>Inte i vilket sammanhang som helst. En chatbot är </a:t>
            </a:r>
            <a:r>
              <a:rPr lang="sv-SE" sz="2000" b="1" i="1">
                <a:solidFill>
                  <a:schemeClr val="bg1">
                    <a:lumMod val="95000"/>
                  </a:schemeClr>
                </a:solidFill>
                <a:latin typeface="Montserrat" panose="00000500000000000000" pitchFamily="2" charset="0"/>
              </a:rPr>
              <a:t>inte</a:t>
            </a:r>
            <a:r>
              <a:rPr lang="sv-SE" sz="2000">
                <a:solidFill>
                  <a:schemeClr val="bg1">
                    <a:lumMod val="95000"/>
                  </a:schemeClr>
                </a:solidFill>
                <a:latin typeface="Montserrat" panose="00000500000000000000" pitchFamily="2" charset="0"/>
              </a:rPr>
              <a:t> en ersättning för dina kontaktuppgifter.</a:t>
            </a:r>
          </a:p>
          <a:p>
            <a:endParaRPr lang="sv-SE" sz="2000">
              <a:solidFill>
                <a:schemeClr val="bg1">
                  <a:lumMod val="95000"/>
                </a:schemeClr>
              </a:solidFill>
              <a:latin typeface="Montserrat" panose="00000500000000000000" pitchFamily="2" charset="0"/>
            </a:endParaRPr>
          </a:p>
          <a:p>
            <a:pPr marL="457200" indent="-457200">
              <a:buFont typeface="Arial" panose="020B0604020202020204" pitchFamily="34" charset="0"/>
              <a:buChar char="•"/>
            </a:pPr>
            <a:r>
              <a:rPr lang="sv-SE" sz="2000">
                <a:solidFill>
                  <a:schemeClr val="bg1">
                    <a:lumMod val="95000"/>
                  </a:schemeClr>
                </a:solidFill>
                <a:latin typeface="Montserrat" panose="00000500000000000000" pitchFamily="2" charset="0"/>
              </a:rPr>
              <a:t>Använd i kombination med egen expertis. </a:t>
            </a:r>
          </a:p>
          <a:p>
            <a:pPr marL="457200" indent="-457200">
              <a:buFont typeface="Arial" panose="020B0604020202020204" pitchFamily="34" charset="0"/>
              <a:buChar char="•"/>
            </a:pPr>
            <a:endParaRPr lang="sv-SE" sz="2000">
              <a:solidFill>
                <a:schemeClr val="bg1">
                  <a:lumMod val="95000"/>
                </a:schemeClr>
              </a:solidFill>
              <a:latin typeface="Montserrat" panose="00000500000000000000" pitchFamily="2" charset="0"/>
            </a:endParaRPr>
          </a:p>
          <a:p>
            <a:r>
              <a:rPr lang="sv-SE" sz="2000" b="1">
                <a:solidFill>
                  <a:schemeClr val="bg1">
                    <a:lumMod val="95000"/>
                  </a:schemeClr>
                </a:solidFill>
                <a:latin typeface="Montserrat" panose="00000500000000000000" pitchFamily="2" charset="0"/>
              </a:rPr>
              <a:t>Använd för att t.ex.:</a:t>
            </a:r>
          </a:p>
          <a:p>
            <a:endParaRPr lang="sv-SE" sz="2000" b="1">
              <a:solidFill>
                <a:schemeClr val="bg1">
                  <a:lumMod val="95000"/>
                </a:schemeClr>
              </a:solidFill>
              <a:latin typeface="Montserrat" panose="00000500000000000000" pitchFamily="2" charset="0"/>
            </a:endParaRPr>
          </a:p>
          <a:p>
            <a:pPr marL="342900" indent="-342900">
              <a:buFont typeface="Arial" panose="020B0604020202020204" pitchFamily="34" charset="0"/>
              <a:buChar char="•"/>
            </a:pPr>
            <a:r>
              <a:rPr lang="sv-SE" sz="2000">
                <a:solidFill>
                  <a:schemeClr val="bg1">
                    <a:lumMod val="95000"/>
                  </a:schemeClr>
                </a:solidFill>
                <a:latin typeface="Montserrat" panose="00000500000000000000" pitchFamily="2" charset="0"/>
              </a:rPr>
              <a:t>Spara tid genom att ge direkta svar på enkla frågor.</a:t>
            </a:r>
          </a:p>
          <a:p>
            <a:endParaRPr lang="sv-SE" sz="2000">
              <a:solidFill>
                <a:schemeClr val="bg1">
                  <a:lumMod val="95000"/>
                </a:schemeClr>
              </a:solidFill>
              <a:latin typeface="Montserrat" panose="00000500000000000000" pitchFamily="2" charset="0"/>
            </a:endParaRPr>
          </a:p>
          <a:p>
            <a:pPr marL="342900" indent="-342900">
              <a:buFont typeface="Arial" panose="020B0604020202020204" pitchFamily="34" charset="0"/>
              <a:buChar char="•"/>
            </a:pPr>
            <a:r>
              <a:rPr lang="sv-SE" sz="2000">
                <a:solidFill>
                  <a:schemeClr val="bg1">
                    <a:lumMod val="95000"/>
                  </a:schemeClr>
                </a:solidFill>
                <a:latin typeface="Montserrat" panose="00000500000000000000" pitchFamily="2" charset="0"/>
              </a:rPr>
              <a:t>Personalisera upplevelse av ett automatiskt system.</a:t>
            </a:r>
          </a:p>
          <a:p>
            <a:endParaRPr lang="sv-SE" sz="2000">
              <a:solidFill>
                <a:schemeClr val="bg1">
                  <a:lumMod val="95000"/>
                </a:schemeClr>
              </a:solidFill>
              <a:latin typeface="Montserrat" panose="00000500000000000000" pitchFamily="2" charset="0"/>
            </a:endParaRPr>
          </a:p>
          <a:p>
            <a:pPr marL="342900" indent="-342900">
              <a:buFont typeface="Arial" panose="020B0604020202020204" pitchFamily="34" charset="0"/>
              <a:buChar char="•"/>
            </a:pPr>
            <a:endParaRPr lang="sv-SE" sz="2000">
              <a:solidFill>
                <a:schemeClr val="bg1">
                  <a:lumMod val="95000"/>
                </a:schemeClr>
              </a:solidFill>
              <a:latin typeface="Montserrat" panose="00000500000000000000" pitchFamily="2" charset="0"/>
            </a:endParaRPr>
          </a:p>
          <a:p>
            <a:pPr marL="342900" indent="-342900">
              <a:buFont typeface="Arial" panose="020B0604020202020204" pitchFamily="34" charset="0"/>
              <a:buChar char="•"/>
            </a:pPr>
            <a:endParaRPr lang="sv-SE" sz="2000">
              <a:solidFill>
                <a:schemeClr val="bg1">
                  <a:lumMod val="95000"/>
                </a:schemeClr>
              </a:solidFill>
              <a:latin typeface="Montserrat" panose="00000500000000000000" pitchFamily="2" charset="0"/>
            </a:endParaRPr>
          </a:p>
          <a:p>
            <a:pPr marL="342900" indent="-342900">
              <a:buFont typeface="Arial" panose="020B0604020202020204" pitchFamily="34" charset="0"/>
              <a:buChar char="•"/>
            </a:pPr>
            <a:endParaRPr lang="sv-SE" sz="2000">
              <a:solidFill>
                <a:schemeClr val="bg1">
                  <a:lumMod val="95000"/>
                </a:schemeClr>
              </a:solidFill>
              <a:latin typeface="Montserrat" panose="00000500000000000000" pitchFamily="2" charset="0"/>
            </a:endParaRPr>
          </a:p>
        </p:txBody>
      </p:sp>
      <p:sp>
        <p:nvSpPr>
          <p:cNvPr id="33" name="Rounded Rectangle 32">
            <a:extLst>
              <a:ext uri="{FF2B5EF4-FFF2-40B4-BE49-F238E27FC236}">
                <a16:creationId xmlns:a16="http://schemas.microsoft.com/office/drawing/2014/main" id="{62B544AD-D0E2-D28F-C733-77BE96D265FB}"/>
              </a:ext>
            </a:extLst>
          </p:cNvPr>
          <p:cNvSpPr/>
          <p:nvPr/>
        </p:nvSpPr>
        <p:spPr>
          <a:xfrm>
            <a:off x="737883" y="281186"/>
            <a:ext cx="2606954" cy="6295630"/>
          </a:xfrm>
          <a:prstGeom prst="round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2959674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4FA0B84-2558-9327-E5D1-2ED2F3E946CD}"/>
              </a:ext>
            </a:extLst>
          </p:cNvPr>
          <p:cNvGrpSpPr>
            <a:grpSpLocks noChangeAspect="1"/>
          </p:cNvGrpSpPr>
          <p:nvPr/>
        </p:nvGrpSpPr>
        <p:grpSpPr>
          <a:xfrm>
            <a:off x="4081309" y="249180"/>
            <a:ext cx="2659459" cy="6371182"/>
            <a:chOff x="6756973" y="545437"/>
            <a:chExt cx="2384738" cy="5713042"/>
          </a:xfrm>
        </p:grpSpPr>
        <p:pic>
          <p:nvPicPr>
            <p:cNvPr id="8" name="Picture 7" descr="A screenshot of a phone&#10;&#10;Description automatically generated">
              <a:extLst>
                <a:ext uri="{FF2B5EF4-FFF2-40B4-BE49-F238E27FC236}">
                  <a16:creationId xmlns:a16="http://schemas.microsoft.com/office/drawing/2014/main" id="{17A5BD76-B3AA-DA16-9CEF-DE2C13E99B9C}"/>
                </a:ext>
              </a:extLst>
            </p:cNvPr>
            <p:cNvPicPr>
              <a:picLocks noChangeAspect="1"/>
            </p:cNvPicPr>
            <p:nvPr/>
          </p:nvPicPr>
          <p:blipFill rotWithShape="1">
            <a:blip r:embed="rId3">
              <a:extLst>
                <a:ext uri="{28A0092B-C50C-407E-A947-70E740481C1C}">
                  <a14:useLocalDpi xmlns:a14="http://schemas.microsoft.com/office/drawing/2010/main" val="0"/>
                </a:ext>
              </a:extLst>
            </a:blip>
            <a:srcRect t="7137" b="10169"/>
            <a:stretch/>
          </p:blipFill>
          <p:spPr>
            <a:xfrm>
              <a:off x="6756973" y="545437"/>
              <a:ext cx="2384738" cy="4278923"/>
            </a:xfrm>
            <a:prstGeom prst="roundRect">
              <a:avLst/>
            </a:prstGeom>
          </p:spPr>
        </p:pic>
        <p:pic>
          <p:nvPicPr>
            <p:cNvPr id="6" name="Picture 5" descr="A screenshot of a phone&#10;&#10;Description automatically generated">
              <a:extLst>
                <a:ext uri="{FF2B5EF4-FFF2-40B4-BE49-F238E27FC236}">
                  <a16:creationId xmlns:a16="http://schemas.microsoft.com/office/drawing/2014/main" id="{4469D795-788A-C43E-47D0-45DF3E03A51F}"/>
                </a:ext>
              </a:extLst>
            </p:cNvPr>
            <p:cNvPicPr>
              <a:picLocks noChangeAspect="1"/>
            </p:cNvPicPr>
            <p:nvPr/>
          </p:nvPicPr>
          <p:blipFill rotWithShape="1">
            <a:blip r:embed="rId4">
              <a:extLst>
                <a:ext uri="{28A0092B-C50C-407E-A947-70E740481C1C}">
                  <a14:useLocalDpi xmlns:a14="http://schemas.microsoft.com/office/drawing/2010/main" val="0"/>
                </a:ext>
              </a:extLst>
            </a:blip>
            <a:srcRect t="57506"/>
            <a:stretch/>
          </p:blipFill>
          <p:spPr>
            <a:xfrm>
              <a:off x="6756973" y="4059676"/>
              <a:ext cx="2384738" cy="2198803"/>
            </a:xfrm>
            <a:prstGeom prst="roundRect">
              <a:avLst/>
            </a:prstGeom>
          </p:spPr>
        </p:pic>
        <p:sp>
          <p:nvSpPr>
            <p:cNvPr id="10" name="Rectangle 9">
              <a:extLst>
                <a:ext uri="{FF2B5EF4-FFF2-40B4-BE49-F238E27FC236}">
                  <a16:creationId xmlns:a16="http://schemas.microsoft.com/office/drawing/2014/main" id="{42099A24-5D08-1CB5-8477-97CD709E45F3}"/>
                </a:ext>
              </a:extLst>
            </p:cNvPr>
            <p:cNvSpPr/>
            <p:nvPr/>
          </p:nvSpPr>
          <p:spPr>
            <a:xfrm>
              <a:off x="8880529" y="3890075"/>
              <a:ext cx="193729" cy="402956"/>
            </a:xfrm>
            <a:prstGeom prst="roundRect">
              <a:avLst/>
            </a:prstGeom>
            <a:solidFill>
              <a:srgbClr val="14141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grpSp>
      <p:sp>
        <p:nvSpPr>
          <p:cNvPr id="33" name="Rounded Rectangle 32">
            <a:extLst>
              <a:ext uri="{FF2B5EF4-FFF2-40B4-BE49-F238E27FC236}">
                <a16:creationId xmlns:a16="http://schemas.microsoft.com/office/drawing/2014/main" id="{E02FF4B0-158E-CA77-8E9D-F7C70A7B9FA2}"/>
              </a:ext>
            </a:extLst>
          </p:cNvPr>
          <p:cNvSpPr/>
          <p:nvPr/>
        </p:nvSpPr>
        <p:spPr>
          <a:xfrm>
            <a:off x="4081309" y="249180"/>
            <a:ext cx="2641505" cy="6318142"/>
          </a:xfrm>
          <a:prstGeom prst="round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12" name="Picture 11">
            <a:extLst>
              <a:ext uri="{FF2B5EF4-FFF2-40B4-BE49-F238E27FC236}">
                <a16:creationId xmlns:a16="http://schemas.microsoft.com/office/drawing/2014/main" id="{FB9DF2F7-CA2E-8F2B-5098-5945B88F785C}"/>
              </a:ext>
            </a:extLst>
          </p:cNvPr>
          <p:cNvPicPr>
            <a:picLocks noChangeAspect="1"/>
          </p:cNvPicPr>
          <p:nvPr/>
        </p:nvPicPr>
        <p:blipFill>
          <a:blip r:embed="rId5"/>
          <a:stretch>
            <a:fillRect/>
          </a:stretch>
        </p:blipFill>
        <p:spPr>
          <a:xfrm>
            <a:off x="563318" y="314427"/>
            <a:ext cx="3296291" cy="6229145"/>
          </a:xfrm>
          <a:prstGeom prst="roundRect">
            <a:avLst>
              <a:gd name="adj" fmla="val 5298"/>
            </a:avLst>
          </a:prstGeom>
        </p:spPr>
      </p:pic>
      <p:graphicFrame>
        <p:nvGraphicFramePr>
          <p:cNvPr id="16" name="Diagram 15">
            <a:extLst>
              <a:ext uri="{FF2B5EF4-FFF2-40B4-BE49-F238E27FC236}">
                <a16:creationId xmlns:a16="http://schemas.microsoft.com/office/drawing/2014/main" id="{BE653609-F2EC-5DFA-668C-02685CCEAE80}"/>
              </a:ext>
            </a:extLst>
          </p:cNvPr>
          <p:cNvGraphicFramePr/>
          <p:nvPr>
            <p:extLst>
              <p:ext uri="{D42A27DB-BD31-4B8C-83A1-F6EECF244321}">
                <p14:modId xmlns:p14="http://schemas.microsoft.com/office/powerpoint/2010/main" val="1366345341"/>
              </p:ext>
            </p:extLst>
          </p:nvPr>
        </p:nvGraphicFramePr>
        <p:xfrm>
          <a:off x="5411038" y="630765"/>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8" name="Straight Arrow Connector 17">
            <a:extLst>
              <a:ext uri="{FF2B5EF4-FFF2-40B4-BE49-F238E27FC236}">
                <a16:creationId xmlns:a16="http://schemas.microsoft.com/office/drawing/2014/main" id="{2E2CC845-05A8-5330-D3B4-6E6394C5D0E5}"/>
              </a:ext>
            </a:extLst>
          </p:cNvPr>
          <p:cNvCxnSpPr>
            <a:cxnSpLocks/>
          </p:cNvCxnSpPr>
          <p:nvPr/>
        </p:nvCxnSpPr>
        <p:spPr>
          <a:xfrm flipH="1">
            <a:off x="6775937" y="790331"/>
            <a:ext cx="127660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AD370E9-A3A4-5FF2-AF4F-8706015FC6A9}"/>
              </a:ext>
            </a:extLst>
          </p:cNvPr>
          <p:cNvCxnSpPr>
            <a:cxnSpLocks/>
          </p:cNvCxnSpPr>
          <p:nvPr/>
        </p:nvCxnSpPr>
        <p:spPr>
          <a:xfrm flipH="1" flipV="1">
            <a:off x="5697415" y="2791826"/>
            <a:ext cx="2373082" cy="546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60350F0-7AC6-062B-7E27-F2FDC8FA9944}"/>
              </a:ext>
            </a:extLst>
          </p:cNvPr>
          <p:cNvCxnSpPr>
            <a:cxnSpLocks/>
          </p:cNvCxnSpPr>
          <p:nvPr/>
        </p:nvCxnSpPr>
        <p:spPr>
          <a:xfrm flipH="1">
            <a:off x="6072203" y="4893448"/>
            <a:ext cx="198034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71547C1-6649-2C1D-F84C-F55CCB34C092}"/>
              </a:ext>
            </a:extLst>
          </p:cNvPr>
          <p:cNvSpPr/>
          <p:nvPr/>
        </p:nvSpPr>
        <p:spPr>
          <a:xfrm>
            <a:off x="4996927" y="4873214"/>
            <a:ext cx="629322" cy="142440"/>
          </a:xfrm>
          <a:prstGeom prst="rect">
            <a:avLst/>
          </a:prstGeom>
          <a:solidFill>
            <a:srgbClr val="FF90C2">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1" name="Rectangle 30">
            <a:extLst>
              <a:ext uri="{FF2B5EF4-FFF2-40B4-BE49-F238E27FC236}">
                <a16:creationId xmlns:a16="http://schemas.microsoft.com/office/drawing/2014/main" id="{921E5B34-FBCE-055B-B93F-336332EDF29B}"/>
              </a:ext>
            </a:extLst>
          </p:cNvPr>
          <p:cNvSpPr/>
          <p:nvPr/>
        </p:nvSpPr>
        <p:spPr>
          <a:xfrm>
            <a:off x="4351683" y="5020747"/>
            <a:ext cx="1274565" cy="142440"/>
          </a:xfrm>
          <a:prstGeom prst="rect">
            <a:avLst/>
          </a:prstGeom>
          <a:solidFill>
            <a:srgbClr val="FF90C2">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32" name="Rectangle 31">
            <a:extLst>
              <a:ext uri="{FF2B5EF4-FFF2-40B4-BE49-F238E27FC236}">
                <a16:creationId xmlns:a16="http://schemas.microsoft.com/office/drawing/2014/main" id="{87425BC6-0344-A59B-2870-3849501CBD7D}"/>
              </a:ext>
            </a:extLst>
          </p:cNvPr>
          <p:cNvSpPr/>
          <p:nvPr/>
        </p:nvSpPr>
        <p:spPr>
          <a:xfrm>
            <a:off x="4351682" y="5163187"/>
            <a:ext cx="629322" cy="142440"/>
          </a:xfrm>
          <a:prstGeom prst="rect">
            <a:avLst/>
          </a:prstGeom>
          <a:solidFill>
            <a:srgbClr val="FF90C2">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3816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graphicEl>
                                              <a:dgm id="{7D20AB33-9B73-8B46-A851-7BE796EA68D3}"/>
                                            </p:graphicEl>
                                          </p:spTgt>
                                        </p:tgtEl>
                                        <p:attrNameLst>
                                          <p:attrName>style.visibility</p:attrName>
                                        </p:attrNameLst>
                                      </p:cBhvr>
                                      <p:to>
                                        <p:strVal val="visible"/>
                                      </p:to>
                                    </p:set>
                                    <p:animEffect transition="in" filter="fade">
                                      <p:cBhvr>
                                        <p:cTn id="7" dur="500"/>
                                        <p:tgtEl>
                                          <p:spTgt spid="16">
                                            <p:graphicEl>
                                              <a:dgm id="{7D20AB33-9B73-8B46-A851-7BE796EA68D3}"/>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graphicEl>
                                              <a:dgm id="{61F35265-6B95-3E4F-89A7-904D8A95FA4C}"/>
                                            </p:graphicEl>
                                          </p:spTgt>
                                        </p:tgtEl>
                                        <p:attrNameLst>
                                          <p:attrName>style.visibility</p:attrName>
                                        </p:attrNameLst>
                                      </p:cBhvr>
                                      <p:to>
                                        <p:strVal val="visible"/>
                                      </p:to>
                                    </p:set>
                                    <p:animEffect transition="in" filter="fade">
                                      <p:cBhvr>
                                        <p:cTn id="15" dur="500"/>
                                        <p:tgtEl>
                                          <p:spTgt spid="16">
                                            <p:graphicEl>
                                              <a:dgm id="{61F35265-6B95-3E4F-89A7-904D8A95FA4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graphicEl>
                                              <a:dgm id="{F49F9CCE-A6FA-3743-A8F3-43958F098476}"/>
                                            </p:graphicEl>
                                          </p:spTgt>
                                        </p:tgtEl>
                                        <p:attrNameLst>
                                          <p:attrName>style.visibility</p:attrName>
                                        </p:attrNameLst>
                                      </p:cBhvr>
                                      <p:to>
                                        <p:strVal val="visible"/>
                                      </p:to>
                                    </p:set>
                                    <p:animEffect transition="in" filter="fade">
                                      <p:cBhvr>
                                        <p:cTn id="18" dur="500"/>
                                        <p:tgtEl>
                                          <p:spTgt spid="16">
                                            <p:graphicEl>
                                              <a:dgm id="{F49F9CCE-A6FA-3743-A8F3-43958F098476}"/>
                                            </p:graphic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graphicEl>
                                              <a:dgm id="{65FEF2DC-2EF7-CD45-B7D0-A2854E8E77BE}"/>
                                            </p:graphicEl>
                                          </p:spTgt>
                                        </p:tgtEl>
                                        <p:attrNameLst>
                                          <p:attrName>style.visibility</p:attrName>
                                        </p:attrNameLst>
                                      </p:cBhvr>
                                      <p:to>
                                        <p:strVal val="visible"/>
                                      </p:to>
                                    </p:set>
                                    <p:animEffect transition="in" filter="fade">
                                      <p:cBhvr>
                                        <p:cTn id="26" dur="500"/>
                                        <p:tgtEl>
                                          <p:spTgt spid="16">
                                            <p:graphicEl>
                                              <a:dgm id="{65FEF2DC-2EF7-CD45-B7D0-A2854E8E77BE}"/>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graphicEl>
                                              <a:dgm id="{DFCF0DF2-16BE-AF41-B798-1165DE30B45A}"/>
                                            </p:graphicEl>
                                          </p:spTgt>
                                        </p:tgtEl>
                                        <p:attrNameLst>
                                          <p:attrName>style.visibility</p:attrName>
                                        </p:attrNameLst>
                                      </p:cBhvr>
                                      <p:to>
                                        <p:strVal val="visible"/>
                                      </p:to>
                                    </p:set>
                                    <p:animEffect transition="in" filter="fade">
                                      <p:cBhvr>
                                        <p:cTn id="29" dur="500"/>
                                        <p:tgtEl>
                                          <p:spTgt spid="16">
                                            <p:graphicEl>
                                              <a:dgm id="{DFCF0DF2-16BE-AF41-B798-1165DE30B45A}"/>
                                            </p:graphic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uiExpand="1">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130790-8CD7-A125-F27B-557149A23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245" y="531091"/>
            <a:ext cx="2826241" cy="6132318"/>
          </a:xfrm>
          <a:prstGeom prst="roundRect">
            <a:avLst/>
          </a:prstGeom>
        </p:spPr>
      </p:pic>
      <p:sp>
        <p:nvSpPr>
          <p:cNvPr id="8" name="Title 1">
            <a:extLst>
              <a:ext uri="{FF2B5EF4-FFF2-40B4-BE49-F238E27FC236}">
                <a16:creationId xmlns:a16="http://schemas.microsoft.com/office/drawing/2014/main" id="{71E83470-DAC4-8C2A-8544-D0B164CF7316}"/>
              </a:ext>
            </a:extLst>
          </p:cNvPr>
          <p:cNvSpPr txBox="1">
            <a:spLocks/>
          </p:cNvSpPr>
          <p:nvPr/>
        </p:nvSpPr>
        <p:spPr>
          <a:xfrm>
            <a:off x="323361" y="203555"/>
            <a:ext cx="5443827" cy="1694279"/>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chemeClr val="bg1">
                    <a:lumMod val="95000"/>
                  </a:schemeClr>
                </a:solidFill>
              </a:rPr>
              <a:t>AI för att </a:t>
            </a:r>
            <a:r>
              <a:rPr lang="sv-SE" sz="5000" i="1" spc="300">
                <a:solidFill>
                  <a:schemeClr val="bg1">
                    <a:lumMod val="95000"/>
                  </a:schemeClr>
                </a:solidFill>
              </a:rPr>
              <a:t>inspirera</a:t>
            </a:r>
          </a:p>
        </p:txBody>
      </p:sp>
      <p:sp>
        <p:nvSpPr>
          <p:cNvPr id="9" name="Title 1">
            <a:extLst>
              <a:ext uri="{FF2B5EF4-FFF2-40B4-BE49-F238E27FC236}">
                <a16:creationId xmlns:a16="http://schemas.microsoft.com/office/drawing/2014/main" id="{2ACA051F-9D47-76BA-F8C7-28FA57736F03}"/>
              </a:ext>
            </a:extLst>
          </p:cNvPr>
          <p:cNvSpPr txBox="1">
            <a:spLocks/>
          </p:cNvSpPr>
          <p:nvPr/>
        </p:nvSpPr>
        <p:spPr>
          <a:xfrm>
            <a:off x="6356031" y="16461"/>
            <a:ext cx="5443827" cy="57035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2000" spc="300">
                <a:solidFill>
                  <a:schemeClr val="bg1">
                    <a:lumMod val="95000"/>
                  </a:schemeClr>
                </a:solidFill>
              </a:rPr>
              <a:t>Hint		            Netflix</a:t>
            </a:r>
            <a:endParaRPr lang="sv-SE" sz="3200" i="1" spc="300">
              <a:solidFill>
                <a:schemeClr val="bg1">
                  <a:lumMod val="95000"/>
                </a:schemeClr>
              </a:solidFill>
            </a:endParaRPr>
          </a:p>
        </p:txBody>
      </p:sp>
      <p:sp>
        <p:nvSpPr>
          <p:cNvPr id="10" name="TextBox 9">
            <a:extLst>
              <a:ext uri="{FF2B5EF4-FFF2-40B4-BE49-F238E27FC236}">
                <a16:creationId xmlns:a16="http://schemas.microsoft.com/office/drawing/2014/main" id="{CFC951A6-F574-4D55-FF7E-222E68C594F2}"/>
              </a:ext>
            </a:extLst>
          </p:cNvPr>
          <p:cNvSpPr txBox="1"/>
          <p:nvPr/>
        </p:nvSpPr>
        <p:spPr>
          <a:xfrm>
            <a:off x="270211" y="1956392"/>
            <a:ext cx="4908134" cy="2554545"/>
          </a:xfrm>
          <a:prstGeom prst="rect">
            <a:avLst/>
          </a:prstGeom>
          <a:noFill/>
        </p:spPr>
        <p:txBody>
          <a:bodyPr wrap="square" rtlCol="0">
            <a:spAutoFit/>
          </a:bodyPr>
          <a:lstStyle/>
          <a:p>
            <a:pPr marL="457200" indent="-457200">
              <a:buFont typeface="Arial" panose="020B0604020202020204" pitchFamily="34" charset="0"/>
              <a:buChar char="•"/>
            </a:pPr>
            <a:r>
              <a:rPr lang="sv-SE" sz="2000">
                <a:solidFill>
                  <a:schemeClr val="bg1">
                    <a:lumMod val="95000"/>
                  </a:schemeClr>
                </a:solidFill>
                <a:latin typeface="Montserrat" panose="00000500000000000000" pitchFamily="2" charset="0"/>
              </a:rPr>
              <a:t>Jämför </a:t>
            </a:r>
          </a:p>
          <a:p>
            <a:pPr marL="914400" lvl="1" indent="-457200">
              <a:buFont typeface="Arial" panose="020B0604020202020204" pitchFamily="34" charset="0"/>
              <a:buChar char="•"/>
            </a:pPr>
            <a:r>
              <a:rPr lang="sv-SE" sz="2000">
                <a:solidFill>
                  <a:schemeClr val="bg1">
                    <a:lumMod val="95000"/>
                  </a:schemeClr>
                </a:solidFill>
                <a:latin typeface="Montserrat" panose="00000500000000000000" pitchFamily="2" charset="0"/>
              </a:rPr>
              <a:t>den (människoskrivna) texten från Netflix </a:t>
            </a:r>
          </a:p>
          <a:p>
            <a:pPr marL="914400" lvl="1" indent="-457200">
              <a:buFont typeface="Arial" panose="020B0604020202020204" pitchFamily="34" charset="0"/>
              <a:buChar char="•"/>
            </a:pPr>
            <a:r>
              <a:rPr lang="sv-SE" sz="2000">
                <a:solidFill>
                  <a:schemeClr val="bg1">
                    <a:lumMod val="95000"/>
                  </a:schemeClr>
                </a:solidFill>
                <a:latin typeface="Montserrat" panose="00000500000000000000" pitchFamily="2" charset="0"/>
              </a:rPr>
              <a:t>den AI-genererade texten från Hint. </a:t>
            </a:r>
          </a:p>
          <a:p>
            <a:pPr marL="457200" indent="-457200">
              <a:buFont typeface="Arial" panose="020B0604020202020204" pitchFamily="34" charset="0"/>
              <a:buChar char="•"/>
            </a:pPr>
            <a:endParaRPr lang="sv-SE" sz="2000">
              <a:solidFill>
                <a:schemeClr val="bg1">
                  <a:lumMod val="95000"/>
                </a:schemeClr>
              </a:solidFill>
              <a:latin typeface="Montserrat" panose="00000500000000000000" pitchFamily="2" charset="0"/>
            </a:endParaRPr>
          </a:p>
          <a:p>
            <a:pPr marL="457200" indent="-457200">
              <a:buFont typeface="Arial" panose="020B0604020202020204" pitchFamily="34" charset="0"/>
              <a:buChar char="•"/>
            </a:pPr>
            <a:r>
              <a:rPr lang="sv-SE" sz="2000">
                <a:solidFill>
                  <a:schemeClr val="bg1">
                    <a:lumMod val="95000"/>
                  </a:schemeClr>
                </a:solidFill>
                <a:latin typeface="Montserrat" panose="00000500000000000000" pitchFamily="2" charset="0"/>
              </a:rPr>
              <a:t>Allt för tidskrävande för en människa? Perfekt för en AI.</a:t>
            </a:r>
          </a:p>
        </p:txBody>
      </p:sp>
      <p:pic>
        <p:nvPicPr>
          <p:cNvPr id="2" name="Picture 1">
            <a:extLst>
              <a:ext uri="{FF2B5EF4-FFF2-40B4-BE49-F238E27FC236}">
                <a16:creationId xmlns:a16="http://schemas.microsoft.com/office/drawing/2014/main" id="{ED7C6A71-A0D2-D11C-C29B-8FABDC91D179}"/>
              </a:ext>
            </a:extLst>
          </p:cNvPr>
          <p:cNvPicPr>
            <a:picLocks noChangeAspect="1"/>
          </p:cNvPicPr>
          <p:nvPr/>
        </p:nvPicPr>
        <p:blipFill>
          <a:blip r:embed="rId3"/>
          <a:stretch>
            <a:fillRect/>
          </a:stretch>
        </p:blipFill>
        <p:spPr>
          <a:xfrm>
            <a:off x="5770132" y="503084"/>
            <a:ext cx="2273300" cy="6172200"/>
          </a:xfrm>
          <a:prstGeom prst="rect">
            <a:avLst/>
          </a:prstGeom>
        </p:spPr>
      </p:pic>
    </p:spTree>
    <p:extLst>
      <p:ext uri="{BB962C8B-B14F-4D97-AF65-F5344CB8AC3E}">
        <p14:creationId xmlns:p14="http://schemas.microsoft.com/office/powerpoint/2010/main" val="100493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130790-8CD7-A125-F27B-557149A23EC9}"/>
              </a:ext>
            </a:extLst>
          </p:cNvPr>
          <p:cNvPicPr>
            <a:picLocks noChangeAspect="1"/>
          </p:cNvPicPr>
          <p:nvPr/>
        </p:nvPicPr>
        <p:blipFill rotWithShape="1">
          <a:blip r:embed="rId2">
            <a:extLst>
              <a:ext uri="{28A0092B-C50C-407E-A947-70E740481C1C}">
                <a14:useLocalDpi xmlns:a14="http://schemas.microsoft.com/office/drawing/2010/main" val="0"/>
              </a:ext>
            </a:extLst>
          </a:blip>
          <a:srcRect t="59118" b="32943"/>
          <a:stretch/>
        </p:blipFill>
        <p:spPr>
          <a:xfrm>
            <a:off x="8450038" y="3004515"/>
            <a:ext cx="3602379" cy="620596"/>
          </a:xfrm>
          <a:prstGeom prst="rect">
            <a:avLst/>
          </a:prstGeom>
        </p:spPr>
      </p:pic>
      <p:sp>
        <p:nvSpPr>
          <p:cNvPr id="8" name="Title 1">
            <a:extLst>
              <a:ext uri="{FF2B5EF4-FFF2-40B4-BE49-F238E27FC236}">
                <a16:creationId xmlns:a16="http://schemas.microsoft.com/office/drawing/2014/main" id="{71E83470-DAC4-8C2A-8544-D0B164CF7316}"/>
              </a:ext>
            </a:extLst>
          </p:cNvPr>
          <p:cNvSpPr txBox="1">
            <a:spLocks/>
          </p:cNvSpPr>
          <p:nvPr/>
        </p:nvSpPr>
        <p:spPr>
          <a:xfrm>
            <a:off x="323361" y="203555"/>
            <a:ext cx="5443827" cy="1694279"/>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chemeClr val="bg1">
                    <a:lumMod val="95000"/>
                  </a:schemeClr>
                </a:solidFill>
              </a:rPr>
              <a:t>AI för att </a:t>
            </a:r>
            <a:r>
              <a:rPr lang="sv-SE" sz="5000" i="1" spc="300">
                <a:solidFill>
                  <a:schemeClr val="bg1">
                    <a:lumMod val="95000"/>
                  </a:schemeClr>
                </a:solidFill>
              </a:rPr>
              <a:t>inspirera</a:t>
            </a:r>
          </a:p>
        </p:txBody>
      </p:sp>
      <p:sp>
        <p:nvSpPr>
          <p:cNvPr id="10" name="TextBox 9">
            <a:extLst>
              <a:ext uri="{FF2B5EF4-FFF2-40B4-BE49-F238E27FC236}">
                <a16:creationId xmlns:a16="http://schemas.microsoft.com/office/drawing/2014/main" id="{CFC951A6-F574-4D55-FF7E-222E68C594F2}"/>
              </a:ext>
            </a:extLst>
          </p:cNvPr>
          <p:cNvSpPr txBox="1"/>
          <p:nvPr/>
        </p:nvSpPr>
        <p:spPr>
          <a:xfrm>
            <a:off x="270211" y="1956392"/>
            <a:ext cx="4908134" cy="2554545"/>
          </a:xfrm>
          <a:prstGeom prst="rect">
            <a:avLst/>
          </a:prstGeom>
          <a:noFill/>
        </p:spPr>
        <p:txBody>
          <a:bodyPr wrap="square" rtlCol="0">
            <a:spAutoFit/>
          </a:bodyPr>
          <a:lstStyle/>
          <a:p>
            <a:pPr marL="457200" indent="-457200">
              <a:buFont typeface="Arial" panose="020B0604020202020204" pitchFamily="34" charset="0"/>
              <a:buChar char="•"/>
            </a:pPr>
            <a:r>
              <a:rPr lang="sv-SE" sz="2000">
                <a:solidFill>
                  <a:schemeClr val="bg1">
                    <a:lumMod val="95000"/>
                  </a:schemeClr>
                </a:solidFill>
                <a:latin typeface="Montserrat" panose="00000500000000000000" pitchFamily="2" charset="0"/>
              </a:rPr>
              <a:t>Jämför </a:t>
            </a:r>
          </a:p>
          <a:p>
            <a:pPr marL="914400" lvl="1" indent="-457200">
              <a:buFont typeface="Arial" panose="020B0604020202020204" pitchFamily="34" charset="0"/>
              <a:buChar char="•"/>
            </a:pPr>
            <a:r>
              <a:rPr lang="sv-SE" sz="2000">
                <a:solidFill>
                  <a:schemeClr val="bg1">
                    <a:lumMod val="95000"/>
                  </a:schemeClr>
                </a:solidFill>
                <a:latin typeface="Montserrat" panose="00000500000000000000" pitchFamily="2" charset="0"/>
              </a:rPr>
              <a:t>den (människoskrivna) texten från Netflix </a:t>
            </a:r>
          </a:p>
          <a:p>
            <a:pPr marL="914400" lvl="1" indent="-457200">
              <a:buFont typeface="Arial" panose="020B0604020202020204" pitchFamily="34" charset="0"/>
              <a:buChar char="•"/>
            </a:pPr>
            <a:r>
              <a:rPr lang="sv-SE" sz="2000">
                <a:solidFill>
                  <a:schemeClr val="bg1">
                    <a:lumMod val="95000"/>
                  </a:schemeClr>
                </a:solidFill>
                <a:latin typeface="Montserrat" panose="00000500000000000000" pitchFamily="2" charset="0"/>
              </a:rPr>
              <a:t>den AI-genererade texten från Hint. </a:t>
            </a:r>
          </a:p>
          <a:p>
            <a:pPr marL="457200" indent="-457200">
              <a:buFont typeface="Arial" panose="020B0604020202020204" pitchFamily="34" charset="0"/>
              <a:buChar char="•"/>
            </a:pPr>
            <a:endParaRPr lang="sv-SE" sz="2000">
              <a:solidFill>
                <a:schemeClr val="bg1">
                  <a:lumMod val="95000"/>
                </a:schemeClr>
              </a:solidFill>
              <a:latin typeface="Montserrat" panose="00000500000000000000" pitchFamily="2" charset="0"/>
            </a:endParaRPr>
          </a:p>
          <a:p>
            <a:pPr marL="457200" indent="-457200">
              <a:buFont typeface="Arial" panose="020B0604020202020204" pitchFamily="34" charset="0"/>
              <a:buChar char="•"/>
            </a:pPr>
            <a:r>
              <a:rPr lang="sv-SE" sz="2000">
                <a:solidFill>
                  <a:schemeClr val="bg1">
                    <a:lumMod val="95000"/>
                  </a:schemeClr>
                </a:solidFill>
                <a:latin typeface="Montserrat" panose="00000500000000000000" pitchFamily="2" charset="0"/>
              </a:rPr>
              <a:t>Allt för tidskrävande för en människa? Perfekt för en AI.</a:t>
            </a:r>
          </a:p>
        </p:txBody>
      </p:sp>
      <p:pic>
        <p:nvPicPr>
          <p:cNvPr id="2" name="Picture 1">
            <a:extLst>
              <a:ext uri="{FF2B5EF4-FFF2-40B4-BE49-F238E27FC236}">
                <a16:creationId xmlns:a16="http://schemas.microsoft.com/office/drawing/2014/main" id="{ED7C6A71-A0D2-D11C-C29B-8FABDC91D179}"/>
              </a:ext>
            </a:extLst>
          </p:cNvPr>
          <p:cNvPicPr>
            <a:picLocks noChangeAspect="1"/>
          </p:cNvPicPr>
          <p:nvPr/>
        </p:nvPicPr>
        <p:blipFill rotWithShape="1">
          <a:blip r:embed="rId3"/>
          <a:srcRect t="52263" b="11951"/>
          <a:stretch/>
        </p:blipFill>
        <p:spPr>
          <a:xfrm>
            <a:off x="5178345" y="2099132"/>
            <a:ext cx="3141065" cy="3051958"/>
          </a:xfrm>
          <a:prstGeom prst="rect">
            <a:avLst/>
          </a:prstGeom>
        </p:spPr>
      </p:pic>
    </p:spTree>
    <p:extLst>
      <p:ext uri="{BB962C8B-B14F-4D97-AF65-F5344CB8AC3E}">
        <p14:creationId xmlns:p14="http://schemas.microsoft.com/office/powerpoint/2010/main" val="2443260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ight bulb with icons in the shape of a light bulb&#10;&#10;Description automatically generated">
            <a:extLst>
              <a:ext uri="{FF2B5EF4-FFF2-40B4-BE49-F238E27FC236}">
                <a16:creationId xmlns:a16="http://schemas.microsoft.com/office/drawing/2014/main" id="{61C3385A-D535-7A53-8BEB-E014DA00E882}"/>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harpenSoften amount="-46000"/>
                    </a14:imgEffect>
                    <a14:imgEffect>
                      <a14:brightnessContrast bright="-51000" contrast="-39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664" b="28133"/>
          <a:stretch/>
        </p:blipFill>
        <p:spPr>
          <a:xfrm>
            <a:off x="20" y="1"/>
            <a:ext cx="12191980" cy="6857999"/>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1524000" y="1122362"/>
            <a:ext cx="9144000" cy="2900518"/>
          </a:xfrm>
        </p:spPr>
        <p:txBody>
          <a:bodyPr>
            <a:normAutofit/>
          </a:bodyPr>
          <a:lstStyle/>
          <a:p>
            <a:r>
              <a:rPr lang="sv-SE" spc="300">
                <a:solidFill>
                  <a:srgbClr val="FFFFFF"/>
                </a:solidFill>
              </a:rPr>
              <a:t>MARKNADSFÖRING</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Tree>
    <p:extLst>
      <p:ext uri="{BB962C8B-B14F-4D97-AF65-F5344CB8AC3E}">
        <p14:creationId xmlns:p14="http://schemas.microsoft.com/office/powerpoint/2010/main" val="1507145351"/>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3F9C547-FF3B-8993-5BD7-F9306FA7F1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4000" spc="300">
                <a:solidFill>
                  <a:schemeClr val="bg1">
                    <a:lumMod val="95000"/>
                  </a:schemeClr>
                </a:solidFill>
              </a:rPr>
              <a:t>GENERERA BILDER</a:t>
            </a:r>
            <a:br>
              <a:rPr lang="sv-SE" sz="4000" spc="300">
                <a:solidFill>
                  <a:schemeClr val="bg1">
                    <a:lumMod val="95000"/>
                  </a:schemeClr>
                </a:solidFill>
              </a:rPr>
            </a:br>
            <a:r>
              <a:rPr lang="sv-SE" sz="2400" spc="300">
                <a:solidFill>
                  <a:schemeClr val="bg1">
                    <a:lumMod val="95000"/>
                  </a:schemeClr>
                </a:solidFill>
              </a:rPr>
              <a:t>1000 gånger billigare &amp; 300 gånger snabbare</a:t>
            </a:r>
            <a:endParaRPr lang="sv-SE" sz="4000" spc="300">
              <a:solidFill>
                <a:schemeClr val="bg1">
                  <a:lumMod val="95000"/>
                </a:schemeClr>
              </a:solidFill>
            </a:endParaRP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2223297"/>
            <a:ext cx="9445178" cy="118106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1026" name="Picture 2" descr="Amazing Food Advertising Midjourney Prompt | aifrog.io">
            <a:extLst>
              <a:ext uri="{FF2B5EF4-FFF2-40B4-BE49-F238E27FC236}">
                <a16:creationId xmlns:a16="http://schemas.microsoft.com/office/drawing/2014/main" id="{A7D46091-015E-59CE-E74B-CE21AD7D23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809345"/>
            <a:ext cx="3881333" cy="38813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ike: Just Bloom IA • Ads of the World™ | Part of The Clio Network">
            <a:extLst>
              <a:ext uri="{FF2B5EF4-FFF2-40B4-BE49-F238E27FC236}">
                <a16:creationId xmlns:a16="http://schemas.microsoft.com/office/drawing/2014/main" id="{EFCB8836-3E56-2A1A-B6AE-D823D8866E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95" b="39849"/>
          <a:stretch/>
        </p:blipFill>
        <p:spPr bwMode="auto">
          <a:xfrm>
            <a:off x="3755204" y="1809345"/>
            <a:ext cx="4661571" cy="38813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816D28C-1A9D-C97D-C8B8-2D5A13FC7C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3109" y="1809343"/>
            <a:ext cx="3881334" cy="388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65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B03283-E1C7-12E8-0481-DD6329472DA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0" y="0"/>
            <a:ext cx="12192000" cy="6857999"/>
          </a:xfrm>
          <a:prstGeom prst="rect">
            <a:avLst/>
          </a:prstGeom>
        </p:spPr>
      </p:pic>
      <p:pic>
        <p:nvPicPr>
          <p:cNvPr id="8" name="Picture 7">
            <a:extLst>
              <a:ext uri="{FF2B5EF4-FFF2-40B4-BE49-F238E27FC236}">
                <a16:creationId xmlns:a16="http://schemas.microsoft.com/office/drawing/2014/main" id="{2FF600EA-A6B9-8595-0CF7-0E12129B1581}"/>
              </a:ext>
            </a:extLst>
          </p:cNvPr>
          <p:cNvPicPr>
            <a:picLocks noChangeAspect="1"/>
          </p:cNvPicPr>
          <p:nvPr/>
        </p:nvPicPr>
        <p:blipFill rotWithShape="1">
          <a:blip r:embed="rId5"/>
          <a:srcRect t="2102" b="4320"/>
          <a:stretch/>
        </p:blipFill>
        <p:spPr>
          <a:xfrm>
            <a:off x="1304256" y="2560320"/>
            <a:ext cx="9149304" cy="1617044"/>
          </a:xfrm>
          <a:prstGeom prst="roundRect">
            <a:avLst/>
          </a:prstGeom>
        </p:spPr>
      </p:pic>
      <p:pic>
        <p:nvPicPr>
          <p:cNvPr id="10" name="Picture 9">
            <a:extLst>
              <a:ext uri="{FF2B5EF4-FFF2-40B4-BE49-F238E27FC236}">
                <a16:creationId xmlns:a16="http://schemas.microsoft.com/office/drawing/2014/main" id="{FFE213EA-BB28-82F1-3B29-E34881D0CE23}"/>
              </a:ext>
            </a:extLst>
          </p:cNvPr>
          <p:cNvPicPr>
            <a:picLocks noChangeAspect="1"/>
          </p:cNvPicPr>
          <p:nvPr/>
        </p:nvPicPr>
        <p:blipFill>
          <a:blip r:embed="rId6"/>
          <a:stretch>
            <a:fillRect/>
          </a:stretch>
        </p:blipFill>
        <p:spPr>
          <a:xfrm>
            <a:off x="2787744" y="6857999"/>
            <a:ext cx="6182328" cy="6232358"/>
          </a:xfrm>
          <a:prstGeom prst="roundRect">
            <a:avLst>
              <a:gd name="adj" fmla="val 4789"/>
            </a:avLst>
          </a:prstGeom>
        </p:spPr>
      </p:pic>
      <p:sp>
        <p:nvSpPr>
          <p:cNvPr id="2" name="Title 1">
            <a:extLst>
              <a:ext uri="{FF2B5EF4-FFF2-40B4-BE49-F238E27FC236}">
                <a16:creationId xmlns:a16="http://schemas.microsoft.com/office/drawing/2014/main" id="{F3B48CBD-D4D1-B18E-C439-86916C5E3349}"/>
              </a:ext>
            </a:extLst>
          </p:cNvPr>
          <p:cNvSpPr txBox="1">
            <a:spLocks/>
          </p:cNvSpPr>
          <p:nvPr/>
        </p:nvSpPr>
        <p:spPr>
          <a:xfrm>
            <a:off x="632035" y="510236"/>
            <a:ext cx="9144000" cy="8432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sz="4000" spc="300">
                <a:solidFill>
                  <a:schemeClr val="bg1">
                    <a:lumMod val="95000"/>
                  </a:schemeClr>
                </a:solidFill>
              </a:rPr>
              <a:t>GENERERA TEXT</a:t>
            </a:r>
          </a:p>
        </p:txBody>
      </p:sp>
    </p:spTree>
    <p:extLst>
      <p:ext uri="{BB962C8B-B14F-4D97-AF65-F5344CB8AC3E}">
        <p14:creationId xmlns:p14="http://schemas.microsoft.com/office/powerpoint/2010/main" val="3802692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B03283-E1C7-12E8-0481-DD6329472DA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0" y="0"/>
            <a:ext cx="12192000" cy="6857999"/>
          </a:xfrm>
          <a:prstGeom prst="rect">
            <a:avLst/>
          </a:prstGeom>
        </p:spPr>
      </p:pic>
      <p:pic>
        <p:nvPicPr>
          <p:cNvPr id="8" name="Picture 7">
            <a:extLst>
              <a:ext uri="{FF2B5EF4-FFF2-40B4-BE49-F238E27FC236}">
                <a16:creationId xmlns:a16="http://schemas.microsoft.com/office/drawing/2014/main" id="{2FF600EA-A6B9-8595-0CF7-0E12129B1581}"/>
              </a:ext>
            </a:extLst>
          </p:cNvPr>
          <p:cNvPicPr>
            <a:picLocks noChangeAspect="1"/>
          </p:cNvPicPr>
          <p:nvPr/>
        </p:nvPicPr>
        <p:blipFill rotWithShape="1">
          <a:blip r:embed="rId4"/>
          <a:srcRect t="2102" b="4320"/>
          <a:stretch/>
        </p:blipFill>
        <p:spPr>
          <a:xfrm>
            <a:off x="1521348" y="-2877954"/>
            <a:ext cx="9149304" cy="1617044"/>
          </a:xfrm>
          <a:prstGeom prst="roundRect">
            <a:avLst/>
          </a:prstGeom>
        </p:spPr>
      </p:pic>
      <p:pic>
        <p:nvPicPr>
          <p:cNvPr id="10" name="Picture 9">
            <a:extLst>
              <a:ext uri="{FF2B5EF4-FFF2-40B4-BE49-F238E27FC236}">
                <a16:creationId xmlns:a16="http://schemas.microsoft.com/office/drawing/2014/main" id="{FFE213EA-BB28-82F1-3B29-E34881D0CE23}"/>
              </a:ext>
            </a:extLst>
          </p:cNvPr>
          <p:cNvPicPr>
            <a:picLocks noChangeAspect="1"/>
          </p:cNvPicPr>
          <p:nvPr/>
        </p:nvPicPr>
        <p:blipFill>
          <a:blip r:embed="rId5"/>
          <a:stretch>
            <a:fillRect/>
          </a:stretch>
        </p:blipFill>
        <p:spPr>
          <a:xfrm>
            <a:off x="3004836" y="312820"/>
            <a:ext cx="6182328" cy="6232358"/>
          </a:xfrm>
          <a:prstGeom prst="roundRect">
            <a:avLst>
              <a:gd name="adj" fmla="val 4789"/>
            </a:avLst>
          </a:prstGeom>
        </p:spPr>
      </p:pic>
    </p:spTree>
    <p:extLst>
      <p:ext uri="{BB962C8B-B14F-4D97-AF65-F5344CB8AC3E}">
        <p14:creationId xmlns:p14="http://schemas.microsoft.com/office/powerpoint/2010/main" val="1379104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05656107-B987-C306-2D71-CCADAF8509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251282" y="196829"/>
            <a:ext cx="10552638" cy="843279"/>
          </a:xfrm>
        </p:spPr>
        <p:txBody>
          <a:bodyPr>
            <a:noAutofit/>
          </a:bodyPr>
          <a:lstStyle/>
          <a:p>
            <a:pPr algn="l"/>
            <a:r>
              <a:rPr lang="sv-SE" sz="4000" spc="300">
                <a:solidFill>
                  <a:schemeClr val="bg1">
                    <a:lumMod val="95000"/>
                  </a:schemeClr>
                </a:solidFill>
              </a:rPr>
              <a:t>LÅT OSS SKAPA INNEHÅLL ÅT ER!</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5" name="Picture 4" descr="A qr code on a black background&#10;&#10;Description automatically generated">
            <a:extLst>
              <a:ext uri="{FF2B5EF4-FFF2-40B4-BE49-F238E27FC236}">
                <a16:creationId xmlns:a16="http://schemas.microsoft.com/office/drawing/2014/main" id="{172396BA-8603-3345-14DF-2FE25FDF4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719" y="1415735"/>
            <a:ext cx="3429001" cy="3429001"/>
          </a:xfrm>
          <a:prstGeom prst="rect">
            <a:avLst/>
          </a:prstGeom>
        </p:spPr>
      </p:pic>
      <p:sp>
        <p:nvSpPr>
          <p:cNvPr id="8" name="TextBox 7">
            <a:extLst>
              <a:ext uri="{FF2B5EF4-FFF2-40B4-BE49-F238E27FC236}">
                <a16:creationId xmlns:a16="http://schemas.microsoft.com/office/drawing/2014/main" id="{DE65674F-6676-C0E4-D93F-A49D91F9F0AE}"/>
              </a:ext>
            </a:extLst>
          </p:cNvPr>
          <p:cNvSpPr txBox="1"/>
          <p:nvPr/>
        </p:nvSpPr>
        <p:spPr>
          <a:xfrm>
            <a:off x="632035" y="2018496"/>
            <a:ext cx="6474885" cy="2677656"/>
          </a:xfrm>
          <a:prstGeom prst="rect">
            <a:avLst/>
          </a:prstGeom>
          <a:noFill/>
        </p:spPr>
        <p:txBody>
          <a:bodyPr wrap="square" rtlCol="0">
            <a:spAutoFit/>
          </a:bodyPr>
          <a:lstStyle/>
          <a:p>
            <a:pPr marL="457200" indent="-457200">
              <a:buFont typeface="+mj-lt"/>
              <a:buAutoNum type="arabicPeriod"/>
            </a:pPr>
            <a:r>
              <a:rPr lang="sv-SE" sz="2400">
                <a:solidFill>
                  <a:schemeClr val="bg1">
                    <a:lumMod val="95000"/>
                  </a:schemeClr>
                </a:solidFill>
                <a:latin typeface="Montserrat" panose="00000500000000000000" pitchFamily="2" charset="0"/>
              </a:rPr>
              <a:t>Besök sidan till höger</a:t>
            </a:r>
          </a:p>
          <a:p>
            <a:pPr marL="457200" indent="-457200">
              <a:buFont typeface="+mj-lt"/>
              <a:buAutoNum type="arabicPeriod"/>
            </a:pPr>
            <a:r>
              <a:rPr lang="sv-SE" sz="2400">
                <a:solidFill>
                  <a:schemeClr val="bg1">
                    <a:lumMod val="95000"/>
                  </a:schemeClr>
                </a:solidFill>
                <a:latin typeface="Montserrat" panose="00000500000000000000" pitchFamily="2" charset="0"/>
              </a:rPr>
              <a:t>Ange ditt företagsnamn</a:t>
            </a:r>
          </a:p>
          <a:p>
            <a:pPr marL="457200" indent="-457200">
              <a:buFont typeface="+mj-lt"/>
              <a:buAutoNum type="arabicPeriod"/>
            </a:pPr>
            <a:r>
              <a:rPr lang="sv-SE" sz="2400">
                <a:solidFill>
                  <a:schemeClr val="bg1">
                    <a:lumMod val="95000"/>
                  </a:schemeClr>
                </a:solidFill>
                <a:latin typeface="Montserrat" panose="00000500000000000000" pitchFamily="2" charset="0"/>
              </a:rPr>
              <a:t>Beskriv din verksamhet </a:t>
            </a:r>
            <a:br>
              <a:rPr lang="sv-SE" sz="2400">
                <a:solidFill>
                  <a:schemeClr val="bg1">
                    <a:lumMod val="95000"/>
                  </a:schemeClr>
                </a:solidFill>
                <a:latin typeface="Montserrat" panose="00000500000000000000" pitchFamily="2" charset="0"/>
              </a:rPr>
            </a:br>
            <a:r>
              <a:rPr lang="sv-SE" sz="2400">
                <a:solidFill>
                  <a:schemeClr val="bg1">
                    <a:lumMod val="95000"/>
                  </a:schemeClr>
                </a:solidFill>
                <a:latin typeface="Montserrat" panose="00000500000000000000" pitchFamily="2" charset="0"/>
              </a:rPr>
              <a:t>(1-2 meningar). Håll dig kort!</a:t>
            </a:r>
          </a:p>
          <a:p>
            <a:pPr marL="457200" indent="-457200">
              <a:buFont typeface="+mj-lt"/>
              <a:buAutoNum type="arabicPeriod"/>
            </a:pPr>
            <a:r>
              <a:rPr lang="sv-SE" sz="2400">
                <a:solidFill>
                  <a:schemeClr val="bg1">
                    <a:lumMod val="95000"/>
                  </a:schemeClr>
                </a:solidFill>
                <a:latin typeface="Montserrat" panose="00000500000000000000" pitchFamily="2" charset="0"/>
              </a:rPr>
              <a:t>Ange din e-postadress</a:t>
            </a:r>
            <a:br>
              <a:rPr lang="sv-SE" sz="2400">
                <a:solidFill>
                  <a:schemeClr val="bg1">
                    <a:lumMod val="95000"/>
                  </a:schemeClr>
                </a:solidFill>
                <a:latin typeface="Montserrat" panose="00000500000000000000" pitchFamily="2" charset="0"/>
              </a:rPr>
            </a:br>
            <a:r>
              <a:rPr lang="sv-SE" sz="2400">
                <a:solidFill>
                  <a:schemeClr val="bg1">
                    <a:lumMod val="95000"/>
                  </a:schemeClr>
                </a:solidFill>
                <a:latin typeface="Montserrat" panose="00000500000000000000" pitchFamily="2" charset="0"/>
              </a:rPr>
              <a:t>(Om du vill ta del av resultatet efteråt)</a:t>
            </a:r>
          </a:p>
          <a:p>
            <a:pPr marL="457200" indent="-457200">
              <a:buFont typeface="+mj-lt"/>
              <a:buAutoNum type="arabicPeriod"/>
            </a:pPr>
            <a:r>
              <a:rPr lang="sv-SE" sz="2400">
                <a:solidFill>
                  <a:schemeClr val="bg1">
                    <a:lumMod val="95000"/>
                  </a:schemeClr>
                </a:solidFill>
                <a:latin typeface="Montserrat" panose="00000500000000000000" pitchFamily="2" charset="0"/>
              </a:rPr>
              <a:t>Resultatet visas om ett par minuter</a:t>
            </a:r>
          </a:p>
        </p:txBody>
      </p:sp>
      <p:sp>
        <p:nvSpPr>
          <p:cNvPr id="9" name="TextBox 8">
            <a:extLst>
              <a:ext uri="{FF2B5EF4-FFF2-40B4-BE49-F238E27FC236}">
                <a16:creationId xmlns:a16="http://schemas.microsoft.com/office/drawing/2014/main" id="{96CE1455-E496-5393-E8F0-57CB231FCA49}"/>
              </a:ext>
            </a:extLst>
          </p:cNvPr>
          <p:cNvSpPr txBox="1"/>
          <p:nvPr/>
        </p:nvSpPr>
        <p:spPr>
          <a:xfrm>
            <a:off x="7365756" y="4771441"/>
            <a:ext cx="6474885" cy="461665"/>
          </a:xfrm>
          <a:prstGeom prst="rect">
            <a:avLst/>
          </a:prstGeom>
          <a:noFill/>
        </p:spPr>
        <p:txBody>
          <a:bodyPr wrap="square" rtlCol="0">
            <a:spAutoFit/>
          </a:bodyPr>
          <a:lstStyle/>
          <a:p>
            <a:r>
              <a:rPr lang="sv-SE" sz="2400" err="1">
                <a:solidFill>
                  <a:schemeClr val="bg1">
                    <a:lumMod val="95000"/>
                  </a:schemeClr>
                </a:solidFill>
                <a:latin typeface="Montserrat" panose="00000500000000000000" pitchFamily="2" charset="0"/>
              </a:rPr>
              <a:t>www.eminentfilm.se</a:t>
            </a:r>
            <a:r>
              <a:rPr lang="sv-SE" sz="2400">
                <a:solidFill>
                  <a:schemeClr val="bg1">
                    <a:lumMod val="95000"/>
                  </a:schemeClr>
                </a:solidFill>
                <a:latin typeface="Montserrat" panose="00000500000000000000" pitchFamily="2" charset="0"/>
              </a:rPr>
              <a:t>/input</a:t>
            </a:r>
          </a:p>
        </p:txBody>
      </p:sp>
    </p:spTree>
    <p:extLst>
      <p:ext uri="{BB962C8B-B14F-4D97-AF65-F5344CB8AC3E}">
        <p14:creationId xmlns:p14="http://schemas.microsoft.com/office/powerpoint/2010/main" val="1442555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generated image of a circuit board&#10;&#10;Description automatically generated">
            <a:extLst>
              <a:ext uri="{FF2B5EF4-FFF2-40B4-BE49-F238E27FC236}">
                <a16:creationId xmlns:a16="http://schemas.microsoft.com/office/drawing/2014/main" id="{540EE71D-DB36-40C9-8D6A-33F052EF428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Effect>
                      <a14:colorTemperature colorTemp="6684"/>
                    </a14:imgEffect>
                    <a14:imgEffect>
                      <a14:saturation sat="47000"/>
                    </a14:imgEffect>
                    <a14:imgEffect>
                      <a14:brightnessContrast bright="-29000" contrast="17000"/>
                    </a14:imgEffect>
                  </a14:imgLayer>
                </a14:imgProps>
              </a:ext>
              <a:ext uri="{28A0092B-C50C-407E-A947-70E740481C1C}">
                <a14:useLocalDpi xmlns:a14="http://schemas.microsoft.com/office/drawing/2010/main" val="0"/>
              </a:ext>
            </a:extLst>
          </a:blip>
          <a:stretch>
            <a:fillRect/>
          </a:stretch>
        </p:blipFill>
        <p:spPr>
          <a:xfrm>
            <a:off x="-47926" y="-77001"/>
            <a:ext cx="12279428" cy="7016816"/>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1524000" y="3007361"/>
            <a:ext cx="9144000" cy="843279"/>
          </a:xfrm>
        </p:spPr>
        <p:txBody>
          <a:bodyPr>
            <a:noAutofit/>
          </a:bodyPr>
          <a:lstStyle/>
          <a:p>
            <a:r>
              <a:rPr lang="sv-SE" sz="5000" spc="300">
                <a:solidFill>
                  <a:schemeClr val="bg1">
                    <a:lumMod val="95000"/>
                  </a:schemeClr>
                </a:solidFill>
              </a:rPr>
              <a:t>UTMANINGAR</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Tree>
    <p:extLst>
      <p:ext uri="{BB962C8B-B14F-4D97-AF65-F5344CB8AC3E}">
        <p14:creationId xmlns:p14="http://schemas.microsoft.com/office/powerpoint/2010/main" val="311847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649C4A4-8719-ED98-8D9C-87D6231123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269080" y="242698"/>
            <a:ext cx="9144000" cy="843279"/>
          </a:xfrm>
        </p:spPr>
        <p:txBody>
          <a:bodyPr>
            <a:noAutofit/>
          </a:bodyPr>
          <a:lstStyle/>
          <a:p>
            <a:pPr algn="l"/>
            <a:r>
              <a:rPr lang="sv-SE" sz="5000" spc="300">
                <a:solidFill>
                  <a:schemeClr val="bg1"/>
                </a:solidFill>
              </a:rPr>
              <a:t>AGENDA</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2726878" y="3368841"/>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grpSp>
        <p:nvGrpSpPr>
          <p:cNvPr id="10" name="Group 9">
            <a:extLst>
              <a:ext uri="{FF2B5EF4-FFF2-40B4-BE49-F238E27FC236}">
                <a16:creationId xmlns:a16="http://schemas.microsoft.com/office/drawing/2014/main" id="{EA2D4879-03DD-781C-62C1-9E8E9062412D}"/>
              </a:ext>
            </a:extLst>
          </p:cNvPr>
          <p:cNvGrpSpPr/>
          <p:nvPr/>
        </p:nvGrpSpPr>
        <p:grpSpPr>
          <a:xfrm>
            <a:off x="2507208" y="1516208"/>
            <a:ext cx="2969008" cy="825410"/>
            <a:chOff x="1409354" y="82904"/>
            <a:chExt cx="2083145" cy="825410"/>
          </a:xfrm>
        </p:grpSpPr>
        <p:sp>
          <p:nvSpPr>
            <p:cNvPr id="11" name="Rounded Rectangle 10">
              <a:extLst>
                <a:ext uri="{FF2B5EF4-FFF2-40B4-BE49-F238E27FC236}">
                  <a16:creationId xmlns:a16="http://schemas.microsoft.com/office/drawing/2014/main" id="{856DC8FF-740B-07CC-6A45-61051B5C5189}"/>
                </a:ext>
              </a:extLst>
            </p:cNvPr>
            <p:cNvSpPr/>
            <p:nvPr/>
          </p:nvSpPr>
          <p:spPr>
            <a:xfrm>
              <a:off x="1409354" y="82904"/>
              <a:ext cx="2083145" cy="82541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sv-SE"/>
            </a:p>
          </p:txBody>
        </p:sp>
        <p:sp>
          <p:nvSpPr>
            <p:cNvPr id="12" name="Rounded Rectangle 4">
              <a:extLst>
                <a:ext uri="{FF2B5EF4-FFF2-40B4-BE49-F238E27FC236}">
                  <a16:creationId xmlns:a16="http://schemas.microsoft.com/office/drawing/2014/main" id="{CC4F882A-BBF0-B09D-3C4F-1C123E8F6501}"/>
                </a:ext>
              </a:extLst>
            </p:cNvPr>
            <p:cNvSpPr txBox="1"/>
            <p:nvPr/>
          </p:nvSpPr>
          <p:spPr>
            <a:xfrm>
              <a:off x="1433529" y="107079"/>
              <a:ext cx="2058970" cy="777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err="1"/>
                <a:t>Vad</a:t>
              </a:r>
              <a:r>
                <a:rPr lang="en-GB" sz="1600" kern="1200"/>
                <a:t> </a:t>
              </a:r>
              <a:r>
                <a:rPr lang="en-GB" sz="1600" kern="1200" err="1"/>
                <a:t>är</a:t>
              </a:r>
              <a:r>
                <a:rPr lang="en-GB" sz="1600" kern="1200"/>
                <a:t> AI?</a:t>
              </a:r>
            </a:p>
          </p:txBody>
        </p:sp>
      </p:grpSp>
      <p:grpSp>
        <p:nvGrpSpPr>
          <p:cNvPr id="13" name="Group 12">
            <a:extLst>
              <a:ext uri="{FF2B5EF4-FFF2-40B4-BE49-F238E27FC236}">
                <a16:creationId xmlns:a16="http://schemas.microsoft.com/office/drawing/2014/main" id="{3B0A0E05-7BDF-CC12-AD1A-5FAC479CEEB7}"/>
              </a:ext>
            </a:extLst>
          </p:cNvPr>
          <p:cNvGrpSpPr/>
          <p:nvPr/>
        </p:nvGrpSpPr>
        <p:grpSpPr>
          <a:xfrm>
            <a:off x="2524435" y="2496900"/>
            <a:ext cx="2969008" cy="825410"/>
            <a:chOff x="1409354" y="82904"/>
            <a:chExt cx="2083145" cy="825410"/>
          </a:xfrm>
        </p:grpSpPr>
        <p:sp>
          <p:nvSpPr>
            <p:cNvPr id="14" name="Rounded Rectangle 13">
              <a:extLst>
                <a:ext uri="{FF2B5EF4-FFF2-40B4-BE49-F238E27FC236}">
                  <a16:creationId xmlns:a16="http://schemas.microsoft.com/office/drawing/2014/main" id="{A4F74B81-A6CB-2021-4BC8-A6A082989A9A}"/>
                </a:ext>
              </a:extLst>
            </p:cNvPr>
            <p:cNvSpPr/>
            <p:nvPr/>
          </p:nvSpPr>
          <p:spPr>
            <a:xfrm>
              <a:off x="1409354" y="82904"/>
              <a:ext cx="2083145" cy="82541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sv-SE"/>
            </a:p>
          </p:txBody>
        </p:sp>
        <p:sp>
          <p:nvSpPr>
            <p:cNvPr id="15" name="Rounded Rectangle 4">
              <a:extLst>
                <a:ext uri="{FF2B5EF4-FFF2-40B4-BE49-F238E27FC236}">
                  <a16:creationId xmlns:a16="http://schemas.microsoft.com/office/drawing/2014/main" id="{4F82217C-4429-20EC-0385-2FA998F1C660}"/>
                </a:ext>
              </a:extLst>
            </p:cNvPr>
            <p:cNvSpPr txBox="1"/>
            <p:nvPr/>
          </p:nvSpPr>
          <p:spPr>
            <a:xfrm>
              <a:off x="1433529" y="107079"/>
              <a:ext cx="2058970" cy="777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err="1"/>
                <a:t>Vad</a:t>
              </a:r>
              <a:r>
                <a:rPr lang="en-GB" sz="1600" kern="1200"/>
                <a:t> </a:t>
              </a:r>
              <a:r>
                <a:rPr lang="en-GB" sz="1600" kern="1200" err="1"/>
                <a:t>händer</a:t>
              </a:r>
              <a:r>
                <a:rPr lang="en-GB" sz="1600" kern="1200"/>
                <a:t> nu?</a:t>
              </a:r>
            </a:p>
          </p:txBody>
        </p:sp>
      </p:grpSp>
      <p:grpSp>
        <p:nvGrpSpPr>
          <p:cNvPr id="16" name="Group 15">
            <a:extLst>
              <a:ext uri="{FF2B5EF4-FFF2-40B4-BE49-F238E27FC236}">
                <a16:creationId xmlns:a16="http://schemas.microsoft.com/office/drawing/2014/main" id="{6B56E180-240A-E602-B089-71491111E6CB}"/>
              </a:ext>
            </a:extLst>
          </p:cNvPr>
          <p:cNvGrpSpPr/>
          <p:nvPr/>
        </p:nvGrpSpPr>
        <p:grpSpPr>
          <a:xfrm>
            <a:off x="2558890" y="3477592"/>
            <a:ext cx="2969008" cy="825410"/>
            <a:chOff x="1409354" y="82904"/>
            <a:chExt cx="2083145" cy="825410"/>
          </a:xfrm>
        </p:grpSpPr>
        <p:sp>
          <p:nvSpPr>
            <p:cNvPr id="17" name="Rounded Rectangle 16">
              <a:extLst>
                <a:ext uri="{FF2B5EF4-FFF2-40B4-BE49-F238E27FC236}">
                  <a16:creationId xmlns:a16="http://schemas.microsoft.com/office/drawing/2014/main" id="{499C8547-4402-1040-AA86-20199947B4DC}"/>
                </a:ext>
              </a:extLst>
            </p:cNvPr>
            <p:cNvSpPr/>
            <p:nvPr/>
          </p:nvSpPr>
          <p:spPr>
            <a:xfrm>
              <a:off x="1409354" y="82904"/>
              <a:ext cx="2083145" cy="82541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sv-SE"/>
            </a:p>
          </p:txBody>
        </p:sp>
        <p:sp>
          <p:nvSpPr>
            <p:cNvPr id="18" name="Rounded Rectangle 4">
              <a:extLst>
                <a:ext uri="{FF2B5EF4-FFF2-40B4-BE49-F238E27FC236}">
                  <a16:creationId xmlns:a16="http://schemas.microsoft.com/office/drawing/2014/main" id="{5CF6C1D4-01D8-F296-8AA1-06AC6A3F6670}"/>
                </a:ext>
              </a:extLst>
            </p:cNvPr>
            <p:cNvSpPr txBox="1"/>
            <p:nvPr/>
          </p:nvSpPr>
          <p:spPr>
            <a:xfrm>
              <a:off x="1433529" y="107079"/>
              <a:ext cx="2058970" cy="777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err="1"/>
                <a:t>Användningsområden</a:t>
              </a:r>
              <a:endParaRPr lang="en-GB" sz="1600" kern="1200"/>
            </a:p>
          </p:txBody>
        </p:sp>
      </p:grpSp>
      <p:grpSp>
        <p:nvGrpSpPr>
          <p:cNvPr id="19" name="Group 18">
            <a:extLst>
              <a:ext uri="{FF2B5EF4-FFF2-40B4-BE49-F238E27FC236}">
                <a16:creationId xmlns:a16="http://schemas.microsoft.com/office/drawing/2014/main" id="{1FC5AE50-DD99-F0C2-5219-C786EFF0DAFD}"/>
              </a:ext>
            </a:extLst>
          </p:cNvPr>
          <p:cNvGrpSpPr/>
          <p:nvPr/>
        </p:nvGrpSpPr>
        <p:grpSpPr>
          <a:xfrm>
            <a:off x="2555172" y="4487149"/>
            <a:ext cx="2969008" cy="825410"/>
            <a:chOff x="1409354" y="82904"/>
            <a:chExt cx="2083145" cy="825410"/>
          </a:xfrm>
        </p:grpSpPr>
        <p:sp>
          <p:nvSpPr>
            <p:cNvPr id="20" name="Rounded Rectangle 19">
              <a:extLst>
                <a:ext uri="{FF2B5EF4-FFF2-40B4-BE49-F238E27FC236}">
                  <a16:creationId xmlns:a16="http://schemas.microsoft.com/office/drawing/2014/main" id="{F823160F-504B-36F1-792B-D6C6723587A5}"/>
                </a:ext>
              </a:extLst>
            </p:cNvPr>
            <p:cNvSpPr/>
            <p:nvPr/>
          </p:nvSpPr>
          <p:spPr>
            <a:xfrm>
              <a:off x="1409354" y="82904"/>
              <a:ext cx="2083145" cy="82541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sv-SE"/>
            </a:p>
          </p:txBody>
        </p:sp>
        <p:sp>
          <p:nvSpPr>
            <p:cNvPr id="21" name="Rounded Rectangle 4">
              <a:extLst>
                <a:ext uri="{FF2B5EF4-FFF2-40B4-BE49-F238E27FC236}">
                  <a16:creationId xmlns:a16="http://schemas.microsoft.com/office/drawing/2014/main" id="{8C4650FD-0B60-7959-0852-A2B31E257282}"/>
                </a:ext>
              </a:extLst>
            </p:cNvPr>
            <p:cNvSpPr txBox="1"/>
            <p:nvPr/>
          </p:nvSpPr>
          <p:spPr>
            <a:xfrm>
              <a:off x="1433529" y="107079"/>
              <a:ext cx="2058970" cy="777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Potential </a:t>
              </a:r>
              <a:r>
                <a:rPr lang="en-GB" sz="1600" kern="1200" err="1"/>
                <a:t>och</a:t>
              </a:r>
              <a:r>
                <a:rPr lang="en-GB" sz="1600" kern="1200"/>
                <a:t> risker</a:t>
              </a:r>
            </a:p>
          </p:txBody>
        </p:sp>
      </p:grpSp>
      <p:grpSp>
        <p:nvGrpSpPr>
          <p:cNvPr id="25" name="Group 24">
            <a:extLst>
              <a:ext uri="{FF2B5EF4-FFF2-40B4-BE49-F238E27FC236}">
                <a16:creationId xmlns:a16="http://schemas.microsoft.com/office/drawing/2014/main" id="{2CBADA93-8F01-DFC4-4423-14A372EED02F}"/>
              </a:ext>
            </a:extLst>
          </p:cNvPr>
          <p:cNvGrpSpPr/>
          <p:nvPr/>
        </p:nvGrpSpPr>
        <p:grpSpPr>
          <a:xfrm>
            <a:off x="2579695" y="5496706"/>
            <a:ext cx="2969008" cy="825410"/>
            <a:chOff x="1409354" y="82904"/>
            <a:chExt cx="2083145" cy="825410"/>
          </a:xfrm>
        </p:grpSpPr>
        <p:sp>
          <p:nvSpPr>
            <p:cNvPr id="26" name="Rounded Rectangle 25">
              <a:extLst>
                <a:ext uri="{FF2B5EF4-FFF2-40B4-BE49-F238E27FC236}">
                  <a16:creationId xmlns:a16="http://schemas.microsoft.com/office/drawing/2014/main" id="{305F1ADB-9B91-7D8F-B624-99018BB1BED1}"/>
                </a:ext>
              </a:extLst>
            </p:cNvPr>
            <p:cNvSpPr/>
            <p:nvPr/>
          </p:nvSpPr>
          <p:spPr>
            <a:xfrm>
              <a:off x="1409354" y="82904"/>
              <a:ext cx="2083145" cy="82541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sv-SE"/>
            </a:p>
          </p:txBody>
        </p:sp>
        <p:sp>
          <p:nvSpPr>
            <p:cNvPr id="27" name="Rounded Rectangle 4">
              <a:extLst>
                <a:ext uri="{FF2B5EF4-FFF2-40B4-BE49-F238E27FC236}">
                  <a16:creationId xmlns:a16="http://schemas.microsoft.com/office/drawing/2014/main" id="{078C174F-EFEE-82E5-C877-FBB2A6B04568}"/>
                </a:ext>
              </a:extLst>
            </p:cNvPr>
            <p:cNvSpPr txBox="1"/>
            <p:nvPr/>
          </p:nvSpPr>
          <p:spPr>
            <a:xfrm>
              <a:off x="1433529" y="107079"/>
              <a:ext cx="2058970" cy="777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err="1"/>
                <a:t>Frågor</a:t>
              </a:r>
              <a:r>
                <a:rPr lang="en-GB" sz="1600" kern="1200"/>
                <a:t>?</a:t>
              </a:r>
            </a:p>
          </p:txBody>
        </p:sp>
      </p:grpSp>
      <p:grpSp>
        <p:nvGrpSpPr>
          <p:cNvPr id="38" name="Group 37">
            <a:extLst>
              <a:ext uri="{FF2B5EF4-FFF2-40B4-BE49-F238E27FC236}">
                <a16:creationId xmlns:a16="http://schemas.microsoft.com/office/drawing/2014/main" id="{253A7432-5E1D-5BA5-D521-51F85F8F5D20}"/>
              </a:ext>
            </a:extLst>
          </p:cNvPr>
          <p:cNvGrpSpPr/>
          <p:nvPr/>
        </p:nvGrpSpPr>
        <p:grpSpPr>
          <a:xfrm>
            <a:off x="7569863" y="1535692"/>
            <a:ext cx="2241884" cy="825410"/>
            <a:chOff x="1409354" y="82904"/>
            <a:chExt cx="2083145" cy="825410"/>
          </a:xfrm>
        </p:grpSpPr>
        <p:sp>
          <p:nvSpPr>
            <p:cNvPr id="39" name="Rounded Rectangle 38">
              <a:extLst>
                <a:ext uri="{FF2B5EF4-FFF2-40B4-BE49-F238E27FC236}">
                  <a16:creationId xmlns:a16="http://schemas.microsoft.com/office/drawing/2014/main" id="{553A3CD3-C1C1-9680-EC32-8231EBD763D8}"/>
                </a:ext>
              </a:extLst>
            </p:cNvPr>
            <p:cNvSpPr/>
            <p:nvPr/>
          </p:nvSpPr>
          <p:spPr>
            <a:xfrm>
              <a:off x="1409354" y="82904"/>
              <a:ext cx="2083145" cy="82541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sv-SE"/>
            </a:p>
          </p:txBody>
        </p:sp>
        <p:sp>
          <p:nvSpPr>
            <p:cNvPr id="40" name="Rounded Rectangle 4">
              <a:extLst>
                <a:ext uri="{FF2B5EF4-FFF2-40B4-BE49-F238E27FC236}">
                  <a16:creationId xmlns:a16="http://schemas.microsoft.com/office/drawing/2014/main" id="{8A5FB5AF-BC1F-FDDC-6E84-2323DA084ADE}"/>
                </a:ext>
              </a:extLst>
            </p:cNvPr>
            <p:cNvSpPr txBox="1"/>
            <p:nvPr/>
          </p:nvSpPr>
          <p:spPr>
            <a:xfrm>
              <a:off x="1433529" y="107079"/>
              <a:ext cx="2058970" cy="777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err="1"/>
                <a:t>Beslutsfattande</a:t>
              </a:r>
              <a:endParaRPr lang="en-GB" sz="1600" kern="1200"/>
            </a:p>
          </p:txBody>
        </p:sp>
      </p:grpSp>
      <p:grpSp>
        <p:nvGrpSpPr>
          <p:cNvPr id="41" name="Group 40">
            <a:extLst>
              <a:ext uri="{FF2B5EF4-FFF2-40B4-BE49-F238E27FC236}">
                <a16:creationId xmlns:a16="http://schemas.microsoft.com/office/drawing/2014/main" id="{FCA1509D-3AF9-A7B7-3EA4-6343F9F94972}"/>
              </a:ext>
            </a:extLst>
          </p:cNvPr>
          <p:cNvGrpSpPr/>
          <p:nvPr/>
        </p:nvGrpSpPr>
        <p:grpSpPr>
          <a:xfrm>
            <a:off x="7595880" y="2494163"/>
            <a:ext cx="2241884" cy="825410"/>
            <a:chOff x="1409354" y="82904"/>
            <a:chExt cx="2083145" cy="825410"/>
          </a:xfrm>
        </p:grpSpPr>
        <p:sp>
          <p:nvSpPr>
            <p:cNvPr id="42" name="Rounded Rectangle 41">
              <a:extLst>
                <a:ext uri="{FF2B5EF4-FFF2-40B4-BE49-F238E27FC236}">
                  <a16:creationId xmlns:a16="http://schemas.microsoft.com/office/drawing/2014/main" id="{5C88CEC7-1799-77FE-9391-F173EEA9EE64}"/>
                </a:ext>
              </a:extLst>
            </p:cNvPr>
            <p:cNvSpPr/>
            <p:nvPr/>
          </p:nvSpPr>
          <p:spPr>
            <a:xfrm>
              <a:off x="1409354" y="82904"/>
              <a:ext cx="2083145" cy="82541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sv-SE"/>
            </a:p>
          </p:txBody>
        </p:sp>
        <p:sp>
          <p:nvSpPr>
            <p:cNvPr id="43" name="Rounded Rectangle 4">
              <a:extLst>
                <a:ext uri="{FF2B5EF4-FFF2-40B4-BE49-F238E27FC236}">
                  <a16:creationId xmlns:a16="http://schemas.microsoft.com/office/drawing/2014/main" id="{A2DB6177-A46E-4806-CA10-F3DEC7148314}"/>
                </a:ext>
              </a:extLst>
            </p:cNvPr>
            <p:cNvSpPr txBox="1"/>
            <p:nvPr/>
          </p:nvSpPr>
          <p:spPr>
            <a:xfrm>
              <a:off x="1433529" y="107079"/>
              <a:ext cx="2058970" cy="777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err="1"/>
                <a:t>Kundkännedom</a:t>
              </a:r>
              <a:endParaRPr lang="en-GB" sz="1600" kern="1200"/>
            </a:p>
          </p:txBody>
        </p:sp>
      </p:grpSp>
      <p:grpSp>
        <p:nvGrpSpPr>
          <p:cNvPr id="44" name="Group 43">
            <a:extLst>
              <a:ext uri="{FF2B5EF4-FFF2-40B4-BE49-F238E27FC236}">
                <a16:creationId xmlns:a16="http://schemas.microsoft.com/office/drawing/2014/main" id="{B48D1611-C332-59D2-7A65-FF9D1771BEFA}"/>
              </a:ext>
            </a:extLst>
          </p:cNvPr>
          <p:cNvGrpSpPr/>
          <p:nvPr/>
        </p:nvGrpSpPr>
        <p:grpSpPr>
          <a:xfrm>
            <a:off x="7595880" y="3460408"/>
            <a:ext cx="2241884" cy="825410"/>
            <a:chOff x="1409354" y="82904"/>
            <a:chExt cx="2083145" cy="825410"/>
          </a:xfrm>
        </p:grpSpPr>
        <p:sp>
          <p:nvSpPr>
            <p:cNvPr id="45" name="Rounded Rectangle 44">
              <a:extLst>
                <a:ext uri="{FF2B5EF4-FFF2-40B4-BE49-F238E27FC236}">
                  <a16:creationId xmlns:a16="http://schemas.microsoft.com/office/drawing/2014/main" id="{83EA39A7-23CA-DC68-DB2C-4529EEDB2484}"/>
                </a:ext>
              </a:extLst>
            </p:cNvPr>
            <p:cNvSpPr/>
            <p:nvPr/>
          </p:nvSpPr>
          <p:spPr>
            <a:xfrm>
              <a:off x="1409354" y="82904"/>
              <a:ext cx="2083145" cy="82541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sv-SE"/>
            </a:p>
          </p:txBody>
        </p:sp>
        <p:sp>
          <p:nvSpPr>
            <p:cNvPr id="46" name="Rounded Rectangle 4">
              <a:extLst>
                <a:ext uri="{FF2B5EF4-FFF2-40B4-BE49-F238E27FC236}">
                  <a16:creationId xmlns:a16="http://schemas.microsoft.com/office/drawing/2014/main" id="{D9D7AA64-799E-C0E9-105D-FA1E5ECFAA16}"/>
                </a:ext>
              </a:extLst>
            </p:cNvPr>
            <p:cNvSpPr txBox="1"/>
            <p:nvPr/>
          </p:nvSpPr>
          <p:spPr>
            <a:xfrm>
              <a:off x="1433529" y="107079"/>
              <a:ext cx="2058970" cy="777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err="1"/>
                <a:t>Kundinteraktion</a:t>
              </a:r>
              <a:endParaRPr lang="en-GB" sz="1600" kern="1200"/>
            </a:p>
          </p:txBody>
        </p:sp>
      </p:grpSp>
      <p:grpSp>
        <p:nvGrpSpPr>
          <p:cNvPr id="48" name="Group 47">
            <a:extLst>
              <a:ext uri="{FF2B5EF4-FFF2-40B4-BE49-F238E27FC236}">
                <a16:creationId xmlns:a16="http://schemas.microsoft.com/office/drawing/2014/main" id="{E182D3A7-6CD6-552F-59D5-35E2811B3BEC}"/>
              </a:ext>
            </a:extLst>
          </p:cNvPr>
          <p:cNvGrpSpPr/>
          <p:nvPr/>
        </p:nvGrpSpPr>
        <p:grpSpPr>
          <a:xfrm>
            <a:off x="7621897" y="4486856"/>
            <a:ext cx="2241884" cy="825410"/>
            <a:chOff x="1409354" y="82904"/>
            <a:chExt cx="2083145" cy="825410"/>
          </a:xfrm>
        </p:grpSpPr>
        <p:sp>
          <p:nvSpPr>
            <p:cNvPr id="49" name="Rounded Rectangle 48">
              <a:extLst>
                <a:ext uri="{FF2B5EF4-FFF2-40B4-BE49-F238E27FC236}">
                  <a16:creationId xmlns:a16="http://schemas.microsoft.com/office/drawing/2014/main" id="{8698B489-950E-04D7-EB2A-D2422B05B569}"/>
                </a:ext>
              </a:extLst>
            </p:cNvPr>
            <p:cNvSpPr/>
            <p:nvPr/>
          </p:nvSpPr>
          <p:spPr>
            <a:xfrm>
              <a:off x="1409354" y="82904"/>
              <a:ext cx="2083145" cy="825410"/>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sv-SE"/>
            </a:p>
          </p:txBody>
        </p:sp>
        <p:sp>
          <p:nvSpPr>
            <p:cNvPr id="50" name="Rounded Rectangle 4">
              <a:extLst>
                <a:ext uri="{FF2B5EF4-FFF2-40B4-BE49-F238E27FC236}">
                  <a16:creationId xmlns:a16="http://schemas.microsoft.com/office/drawing/2014/main" id="{3B81ADF1-1DCE-12A5-1D7F-D7F8B412BA26}"/>
                </a:ext>
              </a:extLst>
            </p:cNvPr>
            <p:cNvSpPr txBox="1"/>
            <p:nvPr/>
          </p:nvSpPr>
          <p:spPr>
            <a:xfrm>
              <a:off x="1433529" y="107079"/>
              <a:ext cx="2058970" cy="77706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err="1"/>
                <a:t>Marknadsföring</a:t>
              </a:r>
              <a:endParaRPr lang="en-GB" sz="1600" kern="1200"/>
            </a:p>
          </p:txBody>
        </p:sp>
      </p:grpSp>
      <p:cxnSp>
        <p:nvCxnSpPr>
          <p:cNvPr id="52" name="Straight Arrow Connector 51">
            <a:extLst>
              <a:ext uri="{FF2B5EF4-FFF2-40B4-BE49-F238E27FC236}">
                <a16:creationId xmlns:a16="http://schemas.microsoft.com/office/drawing/2014/main" id="{2B95CE1C-6E36-D842-66BD-A998205251DC}"/>
              </a:ext>
            </a:extLst>
          </p:cNvPr>
          <p:cNvCxnSpPr>
            <a:cxnSpLocks/>
            <a:stCxn id="18" idx="3"/>
            <a:endCxn id="40" idx="1"/>
          </p:cNvCxnSpPr>
          <p:nvPr/>
        </p:nvCxnSpPr>
        <p:spPr>
          <a:xfrm flipV="1">
            <a:off x="5527898" y="1948397"/>
            <a:ext cx="2067982" cy="1941900"/>
          </a:xfrm>
          <a:prstGeom prst="straightConnector1">
            <a:avLst/>
          </a:prstGeom>
          <a:ln w="12700">
            <a:solidFill>
              <a:srgbClr val="15255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C1819B-5BF8-6E3E-94FC-B9C36C75953A}"/>
              </a:ext>
            </a:extLst>
          </p:cNvPr>
          <p:cNvCxnSpPr>
            <a:cxnSpLocks/>
            <a:stCxn id="18" idx="3"/>
            <a:endCxn id="42" idx="1"/>
          </p:cNvCxnSpPr>
          <p:nvPr/>
        </p:nvCxnSpPr>
        <p:spPr>
          <a:xfrm flipV="1">
            <a:off x="5527898" y="2906868"/>
            <a:ext cx="2067982" cy="983429"/>
          </a:xfrm>
          <a:prstGeom prst="straightConnector1">
            <a:avLst/>
          </a:prstGeom>
          <a:ln w="12700">
            <a:solidFill>
              <a:srgbClr val="15255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2F9E6FC-D700-AF50-00D0-6F4A4FCA44F9}"/>
              </a:ext>
            </a:extLst>
          </p:cNvPr>
          <p:cNvCxnSpPr>
            <a:cxnSpLocks/>
            <a:stCxn id="18" idx="3"/>
            <a:endCxn id="46" idx="1"/>
          </p:cNvCxnSpPr>
          <p:nvPr/>
        </p:nvCxnSpPr>
        <p:spPr>
          <a:xfrm flipV="1">
            <a:off x="5527898" y="3873113"/>
            <a:ext cx="2093999" cy="17184"/>
          </a:xfrm>
          <a:prstGeom prst="straightConnector1">
            <a:avLst/>
          </a:prstGeom>
          <a:ln w="12700">
            <a:solidFill>
              <a:srgbClr val="15255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2C56138-83B8-30FE-AFD3-9A246F96B7EE}"/>
              </a:ext>
            </a:extLst>
          </p:cNvPr>
          <p:cNvCxnSpPr>
            <a:cxnSpLocks/>
            <a:endCxn id="49" idx="1"/>
          </p:cNvCxnSpPr>
          <p:nvPr/>
        </p:nvCxnSpPr>
        <p:spPr>
          <a:xfrm>
            <a:off x="5566924" y="3914472"/>
            <a:ext cx="2054973" cy="985089"/>
          </a:xfrm>
          <a:prstGeom prst="straightConnector1">
            <a:avLst/>
          </a:prstGeom>
          <a:ln w="12700">
            <a:solidFill>
              <a:srgbClr val="152554"/>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52618028"/>
      </p:ext>
    </p:extLst>
  </p:cSld>
  <p:clrMapOvr>
    <a:masterClrMapping/>
  </p:clrMapOvr>
  <mc:AlternateContent xmlns:mc="http://schemas.openxmlformats.org/markup-compatibility/2006">
    <mc:Choice xmlns:p14="http://schemas.microsoft.com/office/powerpoint/2010/main" Requires="p14">
      <p:transition spd="slow" p14:dur="2000" advTm="9110"/>
    </mc:Choice>
    <mc:Fallback>
      <p:transition spd="slow" advTm="9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6D8AD094-0BA2-F72B-FF21-F2A1B7F660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5625"/>
          <a:stretch/>
        </p:blipFill>
        <p:spPr>
          <a:xfrm>
            <a:off x="0" y="0"/>
            <a:ext cx="12192000" cy="6858000"/>
          </a:xfrm>
          <a:prstGeom prst="rect">
            <a:avLst/>
          </a:prstGeom>
        </p:spPr>
      </p:pic>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6" name="Picture 5">
            <a:extLst>
              <a:ext uri="{FF2B5EF4-FFF2-40B4-BE49-F238E27FC236}">
                <a16:creationId xmlns:a16="http://schemas.microsoft.com/office/drawing/2014/main" id="{F6180DC7-71E3-06DE-E24F-B786CB2E2D34}"/>
              </a:ext>
            </a:extLst>
          </p:cNvPr>
          <p:cNvPicPr>
            <a:picLocks noChangeAspect="1"/>
          </p:cNvPicPr>
          <p:nvPr/>
        </p:nvPicPr>
        <p:blipFill>
          <a:blip r:embed="rId5"/>
          <a:stretch>
            <a:fillRect/>
          </a:stretch>
        </p:blipFill>
        <p:spPr>
          <a:xfrm>
            <a:off x="2474692" y="2010953"/>
            <a:ext cx="7242615" cy="3121098"/>
          </a:xfrm>
          <a:prstGeom prst="roundRect">
            <a:avLst>
              <a:gd name="adj" fmla="val 5252"/>
            </a:avLst>
          </a:prstGeom>
        </p:spPr>
      </p:pic>
      <p:sp>
        <p:nvSpPr>
          <p:cNvPr id="10" name="Title 1">
            <a:extLst>
              <a:ext uri="{FF2B5EF4-FFF2-40B4-BE49-F238E27FC236}">
                <a16:creationId xmlns:a16="http://schemas.microsoft.com/office/drawing/2014/main" id="{AC8F0A60-D7F6-B172-0797-C98F8FEE8586}"/>
              </a:ext>
            </a:extLst>
          </p:cNvPr>
          <p:cNvSpPr txBox="1">
            <a:spLocks/>
          </p:cNvSpPr>
          <p:nvPr/>
        </p:nvSpPr>
        <p:spPr>
          <a:xfrm>
            <a:off x="389170" y="-63500"/>
            <a:ext cx="9144000" cy="8432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spc="300">
                <a:solidFill>
                  <a:schemeClr val="bg1">
                    <a:lumMod val="95000"/>
                  </a:schemeClr>
                </a:solidFill>
              </a:rPr>
              <a:t>AI &amp; CYBERATTACKER</a:t>
            </a:r>
            <a:endParaRPr lang="sv-SE" sz="4000" spc="300">
              <a:solidFill>
                <a:schemeClr val="bg1">
                  <a:lumMod val="95000"/>
                </a:schemeClr>
              </a:solidFill>
            </a:endParaRPr>
          </a:p>
        </p:txBody>
      </p:sp>
    </p:spTree>
    <p:extLst>
      <p:ext uri="{BB962C8B-B14F-4D97-AF65-F5344CB8AC3E}">
        <p14:creationId xmlns:p14="http://schemas.microsoft.com/office/powerpoint/2010/main" val="886114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D35269C-E1F6-2638-7523-ACC4A1DB3BD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5625"/>
          <a:stretch/>
        </p:blipFill>
        <p:spPr>
          <a:xfrm>
            <a:off x="0" y="0"/>
            <a:ext cx="12192000" cy="6858000"/>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389170" y="-63500"/>
            <a:ext cx="9144000" cy="843279"/>
          </a:xfrm>
        </p:spPr>
        <p:txBody>
          <a:bodyPr>
            <a:noAutofit/>
          </a:bodyPr>
          <a:lstStyle/>
          <a:p>
            <a:pPr algn="l"/>
            <a:r>
              <a:rPr lang="en-US" sz="4000" spc="300">
                <a:solidFill>
                  <a:schemeClr val="bg1">
                    <a:lumMod val="95000"/>
                  </a:schemeClr>
                </a:solidFill>
              </a:rPr>
              <a:t>AI &amp; CYBERATTACKER</a:t>
            </a:r>
            <a:endParaRPr lang="sv-SE" sz="4000" spc="300">
              <a:solidFill>
                <a:schemeClr val="bg1">
                  <a:lumMod val="95000"/>
                </a:schemeClr>
              </a:solidFill>
            </a:endParaRP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pic>
        <p:nvPicPr>
          <p:cNvPr id="8" name="Picture 7">
            <a:extLst>
              <a:ext uri="{FF2B5EF4-FFF2-40B4-BE49-F238E27FC236}">
                <a16:creationId xmlns:a16="http://schemas.microsoft.com/office/drawing/2014/main" id="{3D4BC65F-AAF7-2471-5180-65D23ED800F1}"/>
              </a:ext>
            </a:extLst>
          </p:cNvPr>
          <p:cNvPicPr>
            <a:picLocks noChangeAspect="1"/>
          </p:cNvPicPr>
          <p:nvPr/>
        </p:nvPicPr>
        <p:blipFill>
          <a:blip r:embed="rId5"/>
          <a:stretch>
            <a:fillRect/>
          </a:stretch>
        </p:blipFill>
        <p:spPr>
          <a:xfrm>
            <a:off x="2604392" y="843279"/>
            <a:ext cx="7323504" cy="5789493"/>
          </a:xfrm>
          <a:prstGeom prst="roundRect">
            <a:avLst>
              <a:gd name="adj" fmla="val 3158"/>
            </a:avLst>
          </a:prstGeom>
        </p:spPr>
      </p:pic>
      <p:sp>
        <p:nvSpPr>
          <p:cNvPr id="10" name="Rectangle 9">
            <a:extLst>
              <a:ext uri="{FF2B5EF4-FFF2-40B4-BE49-F238E27FC236}">
                <a16:creationId xmlns:a16="http://schemas.microsoft.com/office/drawing/2014/main" id="{CAB36FE2-D9A2-AAB0-46A6-0C1427E4050C}"/>
              </a:ext>
            </a:extLst>
          </p:cNvPr>
          <p:cNvSpPr/>
          <p:nvPr/>
        </p:nvSpPr>
        <p:spPr>
          <a:xfrm>
            <a:off x="4171013" y="2262561"/>
            <a:ext cx="884633" cy="142440"/>
          </a:xfrm>
          <a:prstGeom prst="rect">
            <a:avLst/>
          </a:prstGeom>
          <a:solidFill>
            <a:srgbClr val="FF90C2">
              <a:alpha val="37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Rectangle 10">
            <a:extLst>
              <a:ext uri="{FF2B5EF4-FFF2-40B4-BE49-F238E27FC236}">
                <a16:creationId xmlns:a16="http://schemas.microsoft.com/office/drawing/2014/main" id="{DBB3AF8B-702E-4D17-7402-CB94092BAF62}"/>
              </a:ext>
            </a:extLst>
          </p:cNvPr>
          <p:cNvSpPr/>
          <p:nvPr/>
        </p:nvSpPr>
        <p:spPr>
          <a:xfrm>
            <a:off x="6579916" y="2262561"/>
            <a:ext cx="1121859" cy="142440"/>
          </a:xfrm>
          <a:prstGeom prst="rect">
            <a:avLst/>
          </a:prstGeom>
          <a:solidFill>
            <a:srgbClr val="FF90C2">
              <a:alpha val="37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2" name="Rectangle 11">
            <a:extLst>
              <a:ext uri="{FF2B5EF4-FFF2-40B4-BE49-F238E27FC236}">
                <a16:creationId xmlns:a16="http://schemas.microsoft.com/office/drawing/2014/main" id="{8514829F-3944-CB3B-F392-0A5DA9971779}"/>
              </a:ext>
            </a:extLst>
          </p:cNvPr>
          <p:cNvSpPr/>
          <p:nvPr/>
        </p:nvSpPr>
        <p:spPr>
          <a:xfrm>
            <a:off x="3123462" y="2564898"/>
            <a:ext cx="6347640" cy="142440"/>
          </a:xfrm>
          <a:prstGeom prst="rect">
            <a:avLst/>
          </a:prstGeom>
          <a:solidFill>
            <a:srgbClr val="FF90C2">
              <a:alpha val="37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Rectangle 12">
            <a:extLst>
              <a:ext uri="{FF2B5EF4-FFF2-40B4-BE49-F238E27FC236}">
                <a16:creationId xmlns:a16="http://schemas.microsoft.com/office/drawing/2014/main" id="{C86790F0-ACB0-3374-4E47-401313F20150}"/>
              </a:ext>
            </a:extLst>
          </p:cNvPr>
          <p:cNvSpPr/>
          <p:nvPr/>
        </p:nvSpPr>
        <p:spPr>
          <a:xfrm>
            <a:off x="4512630" y="3162192"/>
            <a:ext cx="2795136" cy="142440"/>
          </a:xfrm>
          <a:prstGeom prst="rect">
            <a:avLst/>
          </a:prstGeom>
          <a:solidFill>
            <a:srgbClr val="FF90C2">
              <a:alpha val="37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01114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blue and black background&#10;&#10;Description automatically generated">
            <a:extLst>
              <a:ext uri="{FF2B5EF4-FFF2-40B4-BE49-F238E27FC236}">
                <a16:creationId xmlns:a16="http://schemas.microsoft.com/office/drawing/2014/main" id="{4C67BF5D-BF8F-4C80-4D35-615793535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pic>
        <p:nvPicPr>
          <p:cNvPr id="3" name="Picture 2">
            <a:extLst>
              <a:ext uri="{FF2B5EF4-FFF2-40B4-BE49-F238E27FC236}">
                <a16:creationId xmlns:a16="http://schemas.microsoft.com/office/drawing/2014/main" id="{B7FA5333-1D34-B887-F780-ECE2257228D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18434" y="1550889"/>
            <a:ext cx="7345878" cy="4934713"/>
          </a:xfrm>
          <a:prstGeom prst="rect">
            <a:avLst/>
          </a:prstGeom>
        </p:spPr>
      </p:pic>
      <p:sp>
        <p:nvSpPr>
          <p:cNvPr id="6" name="TextBox 5">
            <a:extLst>
              <a:ext uri="{FF2B5EF4-FFF2-40B4-BE49-F238E27FC236}">
                <a16:creationId xmlns:a16="http://schemas.microsoft.com/office/drawing/2014/main" id="{67A943AC-5448-F4D1-42E0-8B957DC221D3}"/>
              </a:ext>
            </a:extLst>
          </p:cNvPr>
          <p:cNvSpPr txBox="1"/>
          <p:nvPr/>
        </p:nvSpPr>
        <p:spPr>
          <a:xfrm>
            <a:off x="220246" y="143732"/>
            <a:ext cx="7588332" cy="769441"/>
          </a:xfrm>
          <a:prstGeom prst="rect">
            <a:avLst/>
          </a:prstGeom>
          <a:noFill/>
        </p:spPr>
        <p:txBody>
          <a:bodyPr wrap="square">
            <a:spAutoFit/>
          </a:bodyPr>
          <a:lstStyle/>
          <a:p>
            <a:r>
              <a:rPr lang="sv-SE" sz="4400">
                <a:solidFill>
                  <a:schemeClr val="bg1"/>
                </a:solidFill>
              </a:rPr>
              <a:t>AI &amp; ETIK</a:t>
            </a:r>
          </a:p>
        </p:txBody>
      </p:sp>
      <p:sp>
        <p:nvSpPr>
          <p:cNvPr id="7" name="TextBox 6">
            <a:extLst>
              <a:ext uri="{FF2B5EF4-FFF2-40B4-BE49-F238E27FC236}">
                <a16:creationId xmlns:a16="http://schemas.microsoft.com/office/drawing/2014/main" id="{A50B036C-F38A-CC04-B596-F6060AB4B64A}"/>
              </a:ext>
            </a:extLst>
          </p:cNvPr>
          <p:cNvSpPr txBox="1"/>
          <p:nvPr/>
        </p:nvSpPr>
        <p:spPr>
          <a:xfrm>
            <a:off x="2301834" y="916032"/>
            <a:ext cx="7588332" cy="646331"/>
          </a:xfrm>
          <a:prstGeom prst="rect">
            <a:avLst/>
          </a:prstGeom>
          <a:noFill/>
        </p:spPr>
        <p:txBody>
          <a:bodyPr wrap="square">
            <a:spAutoFit/>
          </a:bodyPr>
          <a:lstStyle/>
          <a:p>
            <a:r>
              <a:rPr lang="sv-SE" i="1">
                <a:solidFill>
                  <a:schemeClr val="bg1"/>
                </a:solidFill>
              </a:rPr>
              <a:t>Hur ska en AI välja i en moraliskt svår situation?</a:t>
            </a:r>
          </a:p>
          <a:p>
            <a:r>
              <a:rPr lang="sv-SE" i="1">
                <a:solidFill>
                  <a:schemeClr val="bg1"/>
                </a:solidFill>
              </a:rPr>
              <a:t>Hur skulle du välja? </a:t>
            </a:r>
          </a:p>
        </p:txBody>
      </p:sp>
    </p:spTree>
    <p:extLst>
      <p:ext uri="{BB962C8B-B14F-4D97-AF65-F5344CB8AC3E}">
        <p14:creationId xmlns:p14="http://schemas.microsoft.com/office/powerpoint/2010/main" val="2659312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5537E560-37E0-EFCE-F7B1-D842BD86C5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010" b="8010"/>
          <a:stretch/>
        </p:blipFill>
        <p:spPr bwMode="auto">
          <a:xfrm>
            <a:off x="-57150" y="0"/>
            <a:ext cx="1224915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491F770-6E8C-2724-E2DB-E113523FE27F}"/>
              </a:ext>
            </a:extLst>
          </p:cNvPr>
          <p:cNvSpPr txBox="1"/>
          <p:nvPr/>
        </p:nvSpPr>
        <p:spPr>
          <a:xfrm>
            <a:off x="5105764" y="5998413"/>
            <a:ext cx="7588332" cy="769441"/>
          </a:xfrm>
          <a:prstGeom prst="rect">
            <a:avLst/>
          </a:prstGeom>
          <a:noFill/>
        </p:spPr>
        <p:txBody>
          <a:bodyPr wrap="square">
            <a:spAutoFit/>
          </a:bodyPr>
          <a:lstStyle/>
          <a:p>
            <a:r>
              <a:rPr lang="sv-SE" sz="4400" i="1">
                <a:solidFill>
                  <a:schemeClr val="bg1"/>
                </a:solidFill>
              </a:rPr>
              <a:t>Théâtre D'opéra Spatial</a:t>
            </a:r>
          </a:p>
        </p:txBody>
      </p:sp>
      <p:sp>
        <p:nvSpPr>
          <p:cNvPr id="6" name="TextBox 5">
            <a:extLst>
              <a:ext uri="{FF2B5EF4-FFF2-40B4-BE49-F238E27FC236}">
                <a16:creationId xmlns:a16="http://schemas.microsoft.com/office/drawing/2014/main" id="{9C320557-4E6E-2DEE-EA6D-392DDAE53871}"/>
              </a:ext>
            </a:extLst>
          </p:cNvPr>
          <p:cNvSpPr txBox="1"/>
          <p:nvPr/>
        </p:nvSpPr>
        <p:spPr>
          <a:xfrm>
            <a:off x="220246" y="143732"/>
            <a:ext cx="7588332" cy="769441"/>
          </a:xfrm>
          <a:prstGeom prst="rect">
            <a:avLst/>
          </a:prstGeom>
          <a:noFill/>
        </p:spPr>
        <p:txBody>
          <a:bodyPr wrap="square">
            <a:spAutoFit/>
          </a:bodyPr>
          <a:lstStyle/>
          <a:p>
            <a:r>
              <a:rPr lang="sv-SE" sz="4400">
                <a:solidFill>
                  <a:schemeClr val="bg1"/>
                </a:solidFill>
              </a:rPr>
              <a:t>AI &amp; UPPHOVSRÄTT</a:t>
            </a:r>
          </a:p>
        </p:txBody>
      </p:sp>
    </p:spTree>
    <p:extLst>
      <p:ext uri="{BB962C8B-B14F-4D97-AF65-F5344CB8AC3E}">
        <p14:creationId xmlns:p14="http://schemas.microsoft.com/office/powerpoint/2010/main" val="2632993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rtificial General Intelligence (AGI)?">
            <a:extLst>
              <a:ext uri="{FF2B5EF4-FFF2-40B4-BE49-F238E27FC236}">
                <a16:creationId xmlns:a16="http://schemas.microsoft.com/office/drawing/2014/main" id="{C0D8DC67-347F-4C3A-F855-A53D26A51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2" y="0"/>
            <a:ext cx="12267415" cy="69022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CA946D8-2E86-B1B5-CE26-999B1DB6828E}"/>
              </a:ext>
            </a:extLst>
          </p:cNvPr>
          <p:cNvSpPr txBox="1">
            <a:spLocks/>
          </p:cNvSpPr>
          <p:nvPr/>
        </p:nvSpPr>
        <p:spPr>
          <a:xfrm>
            <a:off x="0" y="3007361"/>
            <a:ext cx="12192000" cy="8432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5000" spc="300">
                <a:solidFill>
                  <a:schemeClr val="bg1">
                    <a:lumMod val="95000"/>
                  </a:schemeClr>
                </a:solidFill>
                <a:latin typeface="Montserrat ExtraBold" panose="00000900000000000000" pitchFamily="2" charset="0"/>
              </a:rPr>
              <a:t>ARTIFICIELL GENERELL</a:t>
            </a:r>
          </a:p>
          <a:p>
            <a:pPr algn="ctr"/>
            <a:r>
              <a:rPr lang="sv-SE" sz="5000" spc="300">
                <a:solidFill>
                  <a:schemeClr val="bg1">
                    <a:lumMod val="95000"/>
                  </a:schemeClr>
                </a:solidFill>
                <a:latin typeface="Montserrat ExtraBold" panose="00000900000000000000" pitchFamily="2" charset="0"/>
              </a:rPr>
              <a:t>INTELLIGENS</a:t>
            </a:r>
          </a:p>
        </p:txBody>
      </p:sp>
    </p:spTree>
    <p:extLst>
      <p:ext uri="{BB962C8B-B14F-4D97-AF65-F5344CB8AC3E}">
        <p14:creationId xmlns:p14="http://schemas.microsoft.com/office/powerpoint/2010/main" val="3078042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603B6A1-87EB-748A-88C8-2BC1A9102A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5000" spc="300">
                <a:solidFill>
                  <a:schemeClr val="bg1">
                    <a:lumMod val="95000"/>
                  </a:schemeClr>
                </a:solidFill>
              </a:rPr>
              <a:t>ATT TA MED SIG</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
        <p:nvSpPr>
          <p:cNvPr id="3" name="TextBox 2">
            <a:extLst>
              <a:ext uri="{FF2B5EF4-FFF2-40B4-BE49-F238E27FC236}">
                <a16:creationId xmlns:a16="http://schemas.microsoft.com/office/drawing/2014/main" id="{3C620A9C-658C-7F68-7AA7-86F30C82783B}"/>
              </a:ext>
            </a:extLst>
          </p:cNvPr>
          <p:cNvSpPr txBox="1"/>
          <p:nvPr/>
        </p:nvSpPr>
        <p:spPr>
          <a:xfrm>
            <a:off x="1961950" y="1863751"/>
            <a:ext cx="8268100" cy="6370975"/>
          </a:xfrm>
          <a:prstGeom prst="rect">
            <a:avLst/>
          </a:prstGeom>
          <a:noFill/>
        </p:spPr>
        <p:txBody>
          <a:bodyPr wrap="square" rtlCol="0">
            <a:spAutoFit/>
          </a:bodyPr>
          <a:lstStyle/>
          <a:p>
            <a:pPr marL="285750" indent="-285750">
              <a:buFont typeface="Arial" panose="020B0604020202020204" pitchFamily="34" charset="0"/>
              <a:buChar char="•"/>
            </a:pPr>
            <a:r>
              <a:rPr lang="sv-SE" sz="2400">
                <a:solidFill>
                  <a:schemeClr val="bg2"/>
                </a:solidFill>
              </a:rPr>
              <a:t>AI är inget nytt</a:t>
            </a:r>
          </a:p>
          <a:p>
            <a:pPr marL="285750" indent="-285750">
              <a:buFont typeface="Arial" panose="020B0604020202020204" pitchFamily="34" charset="0"/>
              <a:buChar char="•"/>
            </a:pPr>
            <a:r>
              <a:rPr lang="sv-SE" sz="2400">
                <a:solidFill>
                  <a:schemeClr val="bg2"/>
                </a:solidFill>
              </a:rPr>
              <a:t>Våga testa och utforska</a:t>
            </a:r>
          </a:p>
          <a:p>
            <a:pPr marL="285750" indent="-285750">
              <a:buFont typeface="Arial" panose="020B0604020202020204" pitchFamily="34" charset="0"/>
              <a:buChar char="•"/>
            </a:pPr>
            <a:r>
              <a:rPr lang="sv-SE" sz="2400">
                <a:solidFill>
                  <a:schemeClr val="bg2"/>
                </a:solidFill>
              </a:rPr>
              <a:t>Möjligheterna är oändliga…</a:t>
            </a:r>
          </a:p>
          <a:p>
            <a:pPr marL="285750" indent="-285750">
              <a:buFont typeface="Arial" panose="020B0604020202020204" pitchFamily="34" charset="0"/>
              <a:buChar char="•"/>
            </a:pPr>
            <a:r>
              <a:rPr lang="sv-SE" sz="2400">
                <a:solidFill>
                  <a:schemeClr val="bg2"/>
                </a:solidFill>
              </a:rPr>
              <a:t>…men den verkliga kraften ligger i integrationerna med egen kunskap.</a:t>
            </a:r>
          </a:p>
          <a:p>
            <a:endParaRPr lang="sv-SE" sz="2400">
              <a:solidFill>
                <a:schemeClr val="bg2"/>
              </a:solidFill>
            </a:endParaRPr>
          </a:p>
          <a:p>
            <a:endParaRPr lang="sv-SE" sz="2400">
              <a:solidFill>
                <a:schemeClr val="bg2"/>
              </a:solidFill>
            </a:endParaRPr>
          </a:p>
          <a:p>
            <a:endParaRPr lang="sv-SE" sz="2400">
              <a:solidFill>
                <a:schemeClr val="bg2"/>
              </a:solidFill>
            </a:endParaRPr>
          </a:p>
          <a:p>
            <a:endParaRPr lang="sv-SE" sz="2400">
              <a:solidFill>
                <a:schemeClr val="bg2"/>
              </a:solidFill>
            </a:endParaRPr>
          </a:p>
          <a:p>
            <a:endParaRPr lang="sv-SE" sz="2400">
              <a:solidFill>
                <a:schemeClr val="bg2"/>
              </a:solidFill>
            </a:endParaRPr>
          </a:p>
          <a:p>
            <a:endParaRPr lang="sv-SE" sz="2400">
              <a:solidFill>
                <a:schemeClr val="bg2"/>
              </a:solidFill>
            </a:endParaRPr>
          </a:p>
          <a:p>
            <a:endParaRPr lang="sv-SE" sz="2400">
              <a:solidFill>
                <a:schemeClr val="bg2"/>
              </a:solidFill>
            </a:endParaRPr>
          </a:p>
          <a:p>
            <a:endParaRPr lang="sv-SE" sz="2400">
              <a:solidFill>
                <a:schemeClr val="bg2"/>
              </a:solidFill>
            </a:endParaRPr>
          </a:p>
          <a:p>
            <a:endParaRPr lang="sv-SE" sz="2400">
              <a:solidFill>
                <a:schemeClr val="bg2"/>
              </a:solidFill>
            </a:endParaRPr>
          </a:p>
          <a:p>
            <a:endParaRPr lang="sv-SE" sz="2400">
              <a:solidFill>
                <a:schemeClr val="bg2"/>
              </a:solidFill>
            </a:endParaRPr>
          </a:p>
          <a:p>
            <a:endParaRPr lang="sv-SE" sz="2400">
              <a:solidFill>
                <a:schemeClr val="bg2"/>
              </a:solidFill>
            </a:endParaRPr>
          </a:p>
          <a:p>
            <a:endParaRPr lang="sv-SE" sz="2400">
              <a:solidFill>
                <a:schemeClr val="bg2"/>
              </a:solidFill>
            </a:endParaRPr>
          </a:p>
        </p:txBody>
      </p:sp>
    </p:spTree>
    <p:extLst>
      <p:ext uri="{BB962C8B-B14F-4D97-AF65-F5344CB8AC3E}">
        <p14:creationId xmlns:p14="http://schemas.microsoft.com/office/powerpoint/2010/main" val="172375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83E"/>
        </a:solidFill>
        <a:effectLst/>
      </p:bgPr>
    </p:bg>
    <p:spTree>
      <p:nvGrpSpPr>
        <p:cNvPr id="1" name=""/>
        <p:cNvGrpSpPr/>
        <p:nvPr/>
      </p:nvGrpSpPr>
      <p:grpSpPr>
        <a:xfrm>
          <a:off x="0" y="0"/>
          <a:ext cx="0" cy="0"/>
          <a:chOff x="0" y="0"/>
          <a:chExt cx="0" cy="0"/>
        </a:xfrm>
      </p:grpSpPr>
      <p:pic>
        <p:nvPicPr>
          <p:cNvPr id="3" name="Picture 2" descr="A view of the earth from space&#10;&#10;Description automatically generated">
            <a:extLst>
              <a:ext uri="{FF2B5EF4-FFF2-40B4-BE49-F238E27FC236}">
                <a16:creationId xmlns:a16="http://schemas.microsoft.com/office/drawing/2014/main" id="{3D0DE778-7DFD-6E12-402B-966803F0168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t="7763" b="7719"/>
          <a:stretch/>
        </p:blipFill>
        <p:spPr>
          <a:xfrm>
            <a:off x="0" y="-1"/>
            <a:ext cx="12197438" cy="6858001"/>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1524000" y="975361"/>
            <a:ext cx="9144000" cy="1142682"/>
          </a:xfrm>
        </p:spPr>
        <p:txBody>
          <a:bodyPr>
            <a:noAutofit/>
          </a:bodyPr>
          <a:lstStyle/>
          <a:p>
            <a:pPr algn="ctr"/>
            <a:r>
              <a:rPr lang="sv-SE" sz="6600" spc="300">
                <a:solidFill>
                  <a:schemeClr val="bg1">
                    <a:lumMod val="95000"/>
                  </a:schemeClr>
                </a:solidFill>
              </a:rPr>
              <a:t>TACK FÖR IDAG!</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6322060" y="5222239"/>
            <a:ext cx="2514600" cy="5280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3200">
                <a:solidFill>
                  <a:schemeClr val="bg1">
                    <a:lumMod val="95000"/>
                  </a:schemeClr>
                </a:solidFill>
              </a:rPr>
              <a:t>Teodor</a:t>
            </a:r>
          </a:p>
        </p:txBody>
      </p:sp>
      <p:pic>
        <p:nvPicPr>
          <p:cNvPr id="11" name="Picture 10" descr="A white letter on a black background&#10;&#10;Description automatically generated">
            <a:extLst>
              <a:ext uri="{FF2B5EF4-FFF2-40B4-BE49-F238E27FC236}">
                <a16:creationId xmlns:a16="http://schemas.microsoft.com/office/drawing/2014/main" id="{6C640DF6-E2BE-8A16-CDF3-72984EA7B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9553" y="225146"/>
            <a:ext cx="1934367" cy="285090"/>
          </a:xfrm>
          <a:prstGeom prst="rect">
            <a:avLst/>
          </a:prstGeom>
        </p:spPr>
      </p:pic>
      <p:pic>
        <p:nvPicPr>
          <p:cNvPr id="4" name="Picture 3" descr="A qr code on a black background&#10;&#10;Description automatically generated">
            <a:extLst>
              <a:ext uri="{FF2B5EF4-FFF2-40B4-BE49-F238E27FC236}">
                <a16:creationId xmlns:a16="http://schemas.microsoft.com/office/drawing/2014/main" id="{4B1284AA-2DB7-E1BD-43DA-6ADE9D3FDB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4320" y="3377719"/>
            <a:ext cx="1910080" cy="1910080"/>
          </a:xfrm>
          <a:prstGeom prst="rect">
            <a:avLst/>
          </a:prstGeom>
        </p:spPr>
      </p:pic>
      <p:sp>
        <p:nvSpPr>
          <p:cNvPr id="5" name="Title 1">
            <a:extLst>
              <a:ext uri="{FF2B5EF4-FFF2-40B4-BE49-F238E27FC236}">
                <a16:creationId xmlns:a16="http://schemas.microsoft.com/office/drawing/2014/main" id="{B30CDAA0-94FE-B39D-A954-B35AD41FCCCD}"/>
              </a:ext>
            </a:extLst>
          </p:cNvPr>
          <p:cNvSpPr txBox="1">
            <a:spLocks/>
          </p:cNvSpPr>
          <p:nvPr/>
        </p:nvSpPr>
        <p:spPr>
          <a:xfrm>
            <a:off x="1524000" y="2235037"/>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3200" spc="300">
                <a:solidFill>
                  <a:schemeClr val="bg1">
                    <a:lumMod val="95000"/>
                  </a:schemeClr>
                </a:solidFill>
              </a:rPr>
              <a:t>SKAPA KONTAKT MED OSS</a:t>
            </a:r>
          </a:p>
        </p:txBody>
      </p:sp>
      <p:pic>
        <p:nvPicPr>
          <p:cNvPr id="9" name="Picture 8" descr="A qr code on a black background&#10;&#10;Description automatically generated">
            <a:extLst>
              <a:ext uri="{FF2B5EF4-FFF2-40B4-BE49-F238E27FC236}">
                <a16:creationId xmlns:a16="http://schemas.microsoft.com/office/drawing/2014/main" id="{D8899828-254C-8F12-DA1B-0A71CE92E5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5680" y="3377719"/>
            <a:ext cx="1910080" cy="1910080"/>
          </a:xfrm>
          <a:prstGeom prst="rect">
            <a:avLst/>
          </a:prstGeom>
        </p:spPr>
      </p:pic>
      <p:sp>
        <p:nvSpPr>
          <p:cNvPr id="10" name="Title 1">
            <a:extLst>
              <a:ext uri="{FF2B5EF4-FFF2-40B4-BE49-F238E27FC236}">
                <a16:creationId xmlns:a16="http://schemas.microsoft.com/office/drawing/2014/main" id="{CEC60203-8DAB-AD91-F0A3-EB79C3843C0B}"/>
              </a:ext>
            </a:extLst>
          </p:cNvPr>
          <p:cNvSpPr txBox="1">
            <a:spLocks/>
          </p:cNvSpPr>
          <p:nvPr/>
        </p:nvSpPr>
        <p:spPr>
          <a:xfrm>
            <a:off x="3233420" y="5287799"/>
            <a:ext cx="2514600" cy="5280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3200">
                <a:solidFill>
                  <a:schemeClr val="bg1">
                    <a:lumMod val="95000"/>
                  </a:schemeClr>
                </a:solidFill>
              </a:rPr>
              <a:t>Axel</a:t>
            </a:r>
          </a:p>
        </p:txBody>
      </p:sp>
    </p:spTree>
    <p:extLst>
      <p:ext uri="{BB962C8B-B14F-4D97-AF65-F5344CB8AC3E}">
        <p14:creationId xmlns:p14="http://schemas.microsoft.com/office/powerpoint/2010/main" val="217818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20" name="Rectangle 92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The future of artificial intelligence in networking | AI Magazine">
            <a:extLst>
              <a:ext uri="{FF2B5EF4-FFF2-40B4-BE49-F238E27FC236}">
                <a16:creationId xmlns:a16="http://schemas.microsoft.com/office/drawing/2014/main" id="{EC9B0504-33A3-54D1-0197-B95742E26B2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8730" b="1676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850F83E5-BF81-9B99-8725-D811F6545AD1}"/>
              </a:ext>
            </a:extLst>
          </p:cNvPr>
          <p:cNvSpPr txBox="1">
            <a:spLocks/>
          </p:cNvSpPr>
          <p:nvPr/>
        </p:nvSpPr>
        <p:spPr>
          <a:xfrm>
            <a:off x="1524000" y="1122362"/>
            <a:ext cx="9144000" cy="290051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000" spc="300">
                <a:solidFill>
                  <a:srgbClr val="FFFFFF"/>
                </a:solidFill>
              </a:rPr>
              <a:t>VAD ÄR AI?</a:t>
            </a:r>
          </a:p>
        </p:txBody>
      </p:sp>
    </p:spTree>
    <p:extLst>
      <p:ext uri="{BB962C8B-B14F-4D97-AF65-F5344CB8AC3E}">
        <p14:creationId xmlns:p14="http://schemas.microsoft.com/office/powerpoint/2010/main" val="159433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60"/>
    </mc:Choice>
    <mc:Fallback>
      <p:transition spd="slow" advTm="56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1936"/>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9F13A4-49C1-8D6C-04DC-06C7BBF21401}"/>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5000" spc="300">
                <a:solidFill>
                  <a:schemeClr val="bg1">
                    <a:lumMod val="95000"/>
                  </a:schemeClr>
                </a:solidFill>
              </a:rPr>
              <a:t>VAD ÄR AI?</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
        <p:nvSpPr>
          <p:cNvPr id="3" name="TextBox 2">
            <a:extLst>
              <a:ext uri="{FF2B5EF4-FFF2-40B4-BE49-F238E27FC236}">
                <a16:creationId xmlns:a16="http://schemas.microsoft.com/office/drawing/2014/main" id="{BA8DE7CB-2BA3-F4B2-4BD6-8AA858D2CA8D}"/>
              </a:ext>
            </a:extLst>
          </p:cNvPr>
          <p:cNvSpPr txBox="1"/>
          <p:nvPr/>
        </p:nvSpPr>
        <p:spPr>
          <a:xfrm>
            <a:off x="1068512" y="2459503"/>
            <a:ext cx="10130319" cy="2308324"/>
          </a:xfrm>
          <a:prstGeom prst="rect">
            <a:avLst/>
          </a:prstGeom>
          <a:noFill/>
        </p:spPr>
        <p:txBody>
          <a:bodyPr wrap="square" rtlCol="0">
            <a:spAutoFit/>
          </a:bodyPr>
          <a:lstStyle/>
          <a:p>
            <a:r>
              <a:rPr lang="sv-SE" sz="2400">
                <a:solidFill>
                  <a:schemeClr val="bg1">
                    <a:lumMod val="95000"/>
                  </a:schemeClr>
                </a:solidFill>
                <a:latin typeface="Montserrat" panose="00000500000000000000" pitchFamily="2" charset="0"/>
              </a:rPr>
              <a:t>”Artificiell intelligens , AI, eller maskinintelligens är förmågan hos datorprogram och robotar att efterlikna människors och andra djurs naturliga intelligens, främst kognitiva funktioner såsom förmåga att lära sig saker av tidigare erfarenheter, förstå naturligt språk, lösa problem, planera en sekvens av handlingar och att generalisera.”</a:t>
            </a:r>
          </a:p>
        </p:txBody>
      </p:sp>
    </p:spTree>
    <p:extLst>
      <p:ext uri="{BB962C8B-B14F-4D97-AF65-F5344CB8AC3E}">
        <p14:creationId xmlns:p14="http://schemas.microsoft.com/office/powerpoint/2010/main" val="1691807666"/>
      </p:ext>
    </p:extLst>
  </p:cSld>
  <p:clrMapOvr>
    <a:masterClrMapping/>
  </p:clrMapOvr>
  <mc:AlternateContent xmlns:mc="http://schemas.openxmlformats.org/markup-compatibility/2006">
    <mc:Choice xmlns:p14="http://schemas.microsoft.com/office/powerpoint/2010/main" Requires="p14">
      <p:transition spd="slow" p14:dur="2000" advTm="606"/>
    </mc:Choice>
    <mc:Fallback>
      <p:transition spd="slow" advTm="6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1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5000" spc="300">
                <a:solidFill>
                  <a:schemeClr val="bg1">
                    <a:lumMod val="95000"/>
                  </a:schemeClr>
                </a:solidFill>
              </a:rPr>
              <a:t>VAD ÄR AI?</a:t>
            </a:r>
          </a:p>
        </p:txBody>
      </p:sp>
      <p:pic>
        <p:nvPicPr>
          <p:cNvPr id="6" name="Picture 5">
            <a:extLst>
              <a:ext uri="{FF2B5EF4-FFF2-40B4-BE49-F238E27FC236}">
                <a16:creationId xmlns:a16="http://schemas.microsoft.com/office/drawing/2014/main" id="{FA06473B-5720-6284-34F9-56858358338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
        <p:nvSpPr>
          <p:cNvPr id="3" name="TextBox 2">
            <a:extLst>
              <a:ext uri="{FF2B5EF4-FFF2-40B4-BE49-F238E27FC236}">
                <a16:creationId xmlns:a16="http://schemas.microsoft.com/office/drawing/2014/main" id="{BA8DE7CB-2BA3-F4B2-4BD6-8AA858D2CA8D}"/>
              </a:ext>
            </a:extLst>
          </p:cNvPr>
          <p:cNvSpPr txBox="1"/>
          <p:nvPr/>
        </p:nvSpPr>
        <p:spPr>
          <a:xfrm>
            <a:off x="1068512" y="2459503"/>
            <a:ext cx="10130319" cy="2308324"/>
          </a:xfrm>
          <a:prstGeom prst="rect">
            <a:avLst/>
          </a:prstGeom>
          <a:noFill/>
        </p:spPr>
        <p:txBody>
          <a:bodyPr wrap="square" rtlCol="0">
            <a:spAutoFit/>
          </a:bodyPr>
          <a:lstStyle/>
          <a:p>
            <a:r>
              <a:rPr lang="sv-SE" sz="2400">
                <a:solidFill>
                  <a:schemeClr val="bg1">
                    <a:lumMod val="95000"/>
                  </a:schemeClr>
                </a:solidFill>
                <a:latin typeface="Montserrat" panose="00000500000000000000" pitchFamily="2" charset="0"/>
              </a:rPr>
              <a:t>”Artificiell intelligens , AI, eller maskinintelligens är förmågan hos datorprogram och robotar att efterlikna människors och andra djurs </a:t>
            </a:r>
            <a:r>
              <a:rPr lang="sv-SE" sz="2400" b="1">
                <a:solidFill>
                  <a:schemeClr val="bg1">
                    <a:lumMod val="95000"/>
                  </a:schemeClr>
                </a:solidFill>
                <a:latin typeface="Montserrat" panose="00000500000000000000" pitchFamily="2" charset="0"/>
              </a:rPr>
              <a:t>naturliga intelligens</a:t>
            </a:r>
            <a:r>
              <a:rPr lang="sv-SE" sz="2400">
                <a:solidFill>
                  <a:schemeClr val="bg1">
                    <a:lumMod val="95000"/>
                  </a:schemeClr>
                </a:solidFill>
                <a:latin typeface="Montserrat" panose="00000500000000000000" pitchFamily="2" charset="0"/>
              </a:rPr>
              <a:t>, främst kognitiva funktioner såsom förmåga att </a:t>
            </a:r>
            <a:r>
              <a:rPr lang="sv-SE" sz="2400" b="1">
                <a:solidFill>
                  <a:schemeClr val="bg1">
                    <a:lumMod val="95000"/>
                  </a:schemeClr>
                </a:solidFill>
                <a:latin typeface="Montserrat" panose="00000500000000000000" pitchFamily="2" charset="0"/>
              </a:rPr>
              <a:t>lära sig </a:t>
            </a:r>
            <a:r>
              <a:rPr lang="sv-SE" sz="2400">
                <a:solidFill>
                  <a:schemeClr val="bg1">
                    <a:lumMod val="95000"/>
                  </a:schemeClr>
                </a:solidFill>
                <a:latin typeface="Montserrat" panose="00000500000000000000" pitchFamily="2" charset="0"/>
              </a:rPr>
              <a:t>saker av tidigare erfarenheter, förstå </a:t>
            </a:r>
            <a:r>
              <a:rPr lang="sv-SE" sz="2400" b="1">
                <a:solidFill>
                  <a:schemeClr val="bg1">
                    <a:lumMod val="95000"/>
                  </a:schemeClr>
                </a:solidFill>
                <a:latin typeface="Montserrat" panose="00000500000000000000" pitchFamily="2" charset="0"/>
              </a:rPr>
              <a:t>naturligt språk</a:t>
            </a:r>
            <a:r>
              <a:rPr lang="sv-SE" sz="2400">
                <a:solidFill>
                  <a:schemeClr val="bg1">
                    <a:lumMod val="95000"/>
                  </a:schemeClr>
                </a:solidFill>
                <a:latin typeface="Montserrat" panose="00000500000000000000" pitchFamily="2" charset="0"/>
              </a:rPr>
              <a:t>, </a:t>
            </a:r>
            <a:r>
              <a:rPr lang="sv-SE" sz="2400" b="1">
                <a:solidFill>
                  <a:schemeClr val="bg1">
                    <a:lumMod val="95000"/>
                  </a:schemeClr>
                </a:solidFill>
                <a:latin typeface="Montserrat" panose="00000500000000000000" pitchFamily="2" charset="0"/>
              </a:rPr>
              <a:t>lösa problem</a:t>
            </a:r>
            <a:r>
              <a:rPr lang="sv-SE" sz="2400">
                <a:solidFill>
                  <a:schemeClr val="bg1">
                    <a:lumMod val="95000"/>
                  </a:schemeClr>
                </a:solidFill>
                <a:latin typeface="Montserrat" panose="00000500000000000000" pitchFamily="2" charset="0"/>
              </a:rPr>
              <a:t>, </a:t>
            </a:r>
            <a:r>
              <a:rPr lang="sv-SE" sz="2400" b="1">
                <a:solidFill>
                  <a:schemeClr val="bg1">
                    <a:lumMod val="95000"/>
                  </a:schemeClr>
                </a:solidFill>
                <a:latin typeface="Montserrat" panose="00000500000000000000" pitchFamily="2" charset="0"/>
              </a:rPr>
              <a:t>planera</a:t>
            </a:r>
            <a:r>
              <a:rPr lang="sv-SE" sz="2400">
                <a:solidFill>
                  <a:schemeClr val="bg1">
                    <a:lumMod val="95000"/>
                  </a:schemeClr>
                </a:solidFill>
                <a:latin typeface="Montserrat" panose="00000500000000000000" pitchFamily="2" charset="0"/>
              </a:rPr>
              <a:t> en sekvens av handlingar och att </a:t>
            </a:r>
            <a:r>
              <a:rPr lang="sv-SE" sz="2400" b="1">
                <a:solidFill>
                  <a:schemeClr val="bg1">
                    <a:lumMod val="95000"/>
                  </a:schemeClr>
                </a:solidFill>
                <a:latin typeface="Montserrat" panose="00000500000000000000" pitchFamily="2" charset="0"/>
              </a:rPr>
              <a:t>generalisera</a:t>
            </a:r>
            <a:r>
              <a:rPr lang="sv-SE" sz="2400">
                <a:solidFill>
                  <a:schemeClr val="bg1">
                    <a:lumMod val="95000"/>
                  </a:schemeClr>
                </a:solidFill>
                <a:latin typeface="Montserrat" panose="00000500000000000000" pitchFamily="2" charset="0"/>
              </a:rPr>
              <a:t>.”</a:t>
            </a:r>
          </a:p>
        </p:txBody>
      </p:sp>
      <p:sp>
        <p:nvSpPr>
          <p:cNvPr id="8" name="Title 1">
            <a:extLst>
              <a:ext uri="{FF2B5EF4-FFF2-40B4-BE49-F238E27FC236}">
                <a16:creationId xmlns:a16="http://schemas.microsoft.com/office/drawing/2014/main" id="{C9AA4EBB-F1FE-8B49-BB0B-A4018E836554}"/>
              </a:ext>
            </a:extLst>
          </p:cNvPr>
          <p:cNvSpPr txBox="1">
            <a:spLocks/>
          </p:cNvSpPr>
          <p:nvPr/>
        </p:nvSpPr>
        <p:spPr>
          <a:xfrm>
            <a:off x="784435" y="662636"/>
            <a:ext cx="9144000" cy="8432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sv-SE" sz="5000" spc="300">
                <a:solidFill>
                  <a:schemeClr val="bg1">
                    <a:lumMod val="95000"/>
                  </a:schemeClr>
                </a:solidFill>
              </a:rPr>
              <a:t>VAD ÄR AI?</a:t>
            </a:r>
          </a:p>
        </p:txBody>
      </p:sp>
    </p:spTree>
    <p:extLst>
      <p:ext uri="{BB962C8B-B14F-4D97-AF65-F5344CB8AC3E}">
        <p14:creationId xmlns:p14="http://schemas.microsoft.com/office/powerpoint/2010/main" val="1337658360"/>
      </p:ext>
    </p:extLst>
  </p:cSld>
  <p:clrMapOvr>
    <a:masterClrMapping/>
  </p:clrMapOvr>
  <mc:AlternateContent xmlns:mc="http://schemas.openxmlformats.org/markup-compatibility/2006">
    <mc:Choice xmlns:p159="http://schemas.microsoft.com/office/powerpoint/2015/09/main" Requires="p159">
      <p:transition advTm="587">
        <p159:morph option="byObject"/>
      </p:transition>
    </mc:Choice>
    <mc:Fallback>
      <p:transition advTm="58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A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8820-FEB5-9BEC-B460-C9F4EB96C14A}"/>
              </a:ext>
            </a:extLst>
          </p:cNvPr>
          <p:cNvSpPr>
            <a:spLocks noGrp="1"/>
          </p:cNvSpPr>
          <p:nvPr>
            <p:ph type="ctrTitle"/>
          </p:nvPr>
        </p:nvSpPr>
        <p:spPr>
          <a:xfrm>
            <a:off x="632035" y="510236"/>
            <a:ext cx="9144000" cy="843279"/>
          </a:xfrm>
        </p:spPr>
        <p:txBody>
          <a:bodyPr>
            <a:noAutofit/>
          </a:bodyPr>
          <a:lstStyle/>
          <a:p>
            <a:pPr algn="l"/>
            <a:r>
              <a:rPr lang="sv-SE" sz="5000" spc="300">
                <a:solidFill>
                  <a:schemeClr val="bg1">
                    <a:lumMod val="95000"/>
                  </a:schemeClr>
                </a:solidFill>
              </a:rPr>
              <a:t>HUR FUNGERAR AI?</a:t>
            </a:r>
          </a:p>
        </p:txBody>
      </p:sp>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
        <p:nvSpPr>
          <p:cNvPr id="3" name="TextBox 2">
            <a:extLst>
              <a:ext uri="{FF2B5EF4-FFF2-40B4-BE49-F238E27FC236}">
                <a16:creationId xmlns:a16="http://schemas.microsoft.com/office/drawing/2014/main" id="{BA8DE7CB-2BA3-F4B2-4BD6-8AA858D2CA8D}"/>
              </a:ext>
            </a:extLst>
          </p:cNvPr>
          <p:cNvSpPr txBox="1"/>
          <p:nvPr/>
        </p:nvSpPr>
        <p:spPr>
          <a:xfrm>
            <a:off x="632035" y="1692016"/>
            <a:ext cx="10130319" cy="1569660"/>
          </a:xfrm>
          <a:prstGeom prst="rect">
            <a:avLst/>
          </a:prstGeom>
          <a:noFill/>
        </p:spPr>
        <p:txBody>
          <a:bodyPr wrap="square" rtlCol="0">
            <a:spAutoFit/>
          </a:bodyPr>
          <a:lstStyle/>
          <a:p>
            <a:pPr marL="342900" indent="-342900">
              <a:buFont typeface="Arial" panose="020B0604020202020204" pitchFamily="34" charset="0"/>
              <a:buChar char="•"/>
            </a:pPr>
            <a:r>
              <a:rPr lang="sv-SE" sz="2400">
                <a:solidFill>
                  <a:schemeClr val="bg1">
                    <a:lumMod val="95000"/>
                  </a:schemeClr>
                </a:solidFill>
                <a:latin typeface="Montserrat" panose="00000500000000000000" pitchFamily="2" charset="0"/>
              </a:rPr>
              <a:t>STORA matematiska modeller</a:t>
            </a:r>
          </a:p>
          <a:p>
            <a:pPr marL="342900" indent="-342900">
              <a:buFont typeface="Arial" panose="020B0604020202020204" pitchFamily="34" charset="0"/>
              <a:buChar char="•"/>
            </a:pPr>
            <a:r>
              <a:rPr lang="sv-SE" sz="2400">
                <a:solidFill>
                  <a:schemeClr val="bg1">
                    <a:lumMod val="95000"/>
                  </a:schemeClr>
                </a:solidFill>
                <a:latin typeface="Montserrat" panose="00000500000000000000" pitchFamily="2" charset="0"/>
              </a:rPr>
              <a:t>Tar in data och estimerar vilket svar som önskas</a:t>
            </a:r>
          </a:p>
          <a:p>
            <a:pPr marL="342900" indent="-342900">
              <a:buFont typeface="Arial" panose="020B0604020202020204" pitchFamily="34" charset="0"/>
              <a:buChar char="•"/>
            </a:pPr>
            <a:r>
              <a:rPr lang="sv-SE" sz="2400">
                <a:solidFill>
                  <a:schemeClr val="bg1">
                    <a:lumMod val="95000"/>
                  </a:schemeClr>
                </a:solidFill>
                <a:latin typeface="Montserrat" panose="00000500000000000000" pitchFamily="2" charset="0"/>
              </a:rPr>
              <a:t>Tränas genom att ”matas” med indata med givna svar</a:t>
            </a:r>
          </a:p>
          <a:p>
            <a:pPr marL="342900" indent="-342900">
              <a:buFont typeface="Arial" panose="020B0604020202020204" pitchFamily="34" charset="0"/>
              <a:buChar char="•"/>
            </a:pPr>
            <a:endParaRPr lang="sv-SE" sz="2400">
              <a:solidFill>
                <a:schemeClr val="bg1">
                  <a:lumMod val="95000"/>
                </a:schemeClr>
              </a:solidFill>
              <a:latin typeface="Montserrat" panose="00000500000000000000" pitchFamily="2" charset="0"/>
            </a:endParaRPr>
          </a:p>
        </p:txBody>
      </p:sp>
      <p:pic>
        <p:nvPicPr>
          <p:cNvPr id="19458" name="Picture 2" descr="Rolling in the Deep: CNN. Introduction to Convolutional Neural… | by Anna  Alexandra Grigoryan | Medium">
            <a:extLst>
              <a:ext uri="{FF2B5EF4-FFF2-40B4-BE49-F238E27FC236}">
                <a16:creationId xmlns:a16="http://schemas.microsoft.com/office/drawing/2014/main" id="{887312DC-3D5D-49FD-00CA-3864D6890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197" y="2966453"/>
            <a:ext cx="6228177" cy="3736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812715"/>
      </p:ext>
    </p:extLst>
  </p:cSld>
  <p:clrMapOvr>
    <a:masterClrMapping/>
  </p:clrMapOvr>
  <mc:AlternateContent xmlns:mc="http://schemas.openxmlformats.org/markup-compatibility/2006">
    <mc:Choice xmlns:p14="http://schemas.microsoft.com/office/powerpoint/2010/main" Requires="p14">
      <p:transition spd="slow" p14:dur="2000" advTm="11955"/>
    </mc:Choice>
    <mc:Fallback>
      <p:transition spd="slow" advTm="1195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7AE71AE-106A-DDA3-7727-D9FA2B44CF28}"/>
              </a:ext>
            </a:extLst>
          </p:cNvPr>
          <p:cNvSpPr txBox="1">
            <a:spLocks/>
          </p:cNvSpPr>
          <p:nvPr/>
        </p:nvSpPr>
        <p:spPr>
          <a:xfrm>
            <a:off x="1559560" y="3428999"/>
            <a:ext cx="9144000" cy="114268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sv-SE" sz="3200" spc="300">
              <a:solidFill>
                <a:schemeClr val="bg1">
                  <a:lumMod val="95000"/>
                </a:schemeClr>
              </a:solidFill>
            </a:endParaRPr>
          </a:p>
        </p:txBody>
      </p:sp>
      <p:sp>
        <p:nvSpPr>
          <p:cNvPr id="3" name="TextBox 2">
            <a:extLst>
              <a:ext uri="{FF2B5EF4-FFF2-40B4-BE49-F238E27FC236}">
                <a16:creationId xmlns:a16="http://schemas.microsoft.com/office/drawing/2014/main" id="{BA8DE7CB-2BA3-F4B2-4BD6-8AA858D2CA8D}"/>
              </a:ext>
            </a:extLst>
          </p:cNvPr>
          <p:cNvSpPr txBox="1"/>
          <p:nvPr/>
        </p:nvSpPr>
        <p:spPr>
          <a:xfrm>
            <a:off x="0" y="3086226"/>
            <a:ext cx="12192000" cy="707886"/>
          </a:xfrm>
          <a:prstGeom prst="rect">
            <a:avLst/>
          </a:prstGeom>
          <a:noFill/>
        </p:spPr>
        <p:txBody>
          <a:bodyPr wrap="square" rtlCol="0">
            <a:spAutoFit/>
          </a:bodyPr>
          <a:lstStyle/>
          <a:p>
            <a:pPr algn="ctr"/>
            <a:r>
              <a:rPr lang="sv-SE" sz="4000">
                <a:solidFill>
                  <a:schemeClr val="bg1">
                    <a:lumMod val="95000"/>
                  </a:schemeClr>
                </a:solidFill>
                <a:latin typeface="Montserrat ExtraBold" panose="020F0502020204030204" pitchFamily="2" charset="0"/>
              </a:rPr>
              <a:t>Det finns ingen intelligens i AI</a:t>
            </a:r>
          </a:p>
        </p:txBody>
      </p:sp>
    </p:spTree>
    <p:extLst>
      <p:ext uri="{BB962C8B-B14F-4D97-AF65-F5344CB8AC3E}">
        <p14:creationId xmlns:p14="http://schemas.microsoft.com/office/powerpoint/2010/main" val="199266798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9|1.2|1"/>
</p:tagLst>
</file>

<file path=ppt/tags/tag2.xml><?xml version="1.0" encoding="utf-8"?>
<p:tagLst xmlns:a="http://schemas.openxmlformats.org/drawingml/2006/main" xmlns:r="http://schemas.openxmlformats.org/officeDocument/2006/relationships" xmlns:p="http://schemas.openxmlformats.org/presentationml/2006/main">
  <p:tag name="TIMING" val="|5.8|1.2|0.7|0.6"/>
</p:tagLst>
</file>

<file path=ppt/theme/theme1.xml><?xml version="1.0" encoding="utf-8"?>
<a:theme xmlns:a="http://schemas.openxmlformats.org/drawingml/2006/main" name="Office Theme">
  <a:themeElements>
    <a:clrScheme name="Custom 1">
      <a:dk1>
        <a:srgbClr val="011936"/>
      </a:dk1>
      <a:lt1>
        <a:sysClr val="window" lastClr="FFFFFF"/>
      </a:lt1>
      <a:dk2>
        <a:srgbClr val="465362"/>
      </a:dk2>
      <a:lt2>
        <a:srgbClr val="F2F2F2"/>
      </a:lt2>
      <a:accent1>
        <a:srgbClr val="FF90C2"/>
      </a:accent1>
      <a:accent2>
        <a:srgbClr val="2CD3E1"/>
      </a:accent2>
      <a:accent3>
        <a:srgbClr val="A5A5A5"/>
      </a:accent3>
      <a:accent4>
        <a:srgbClr val="FFC000"/>
      </a:accent4>
      <a:accent5>
        <a:srgbClr val="5B9BD5"/>
      </a:accent5>
      <a:accent6>
        <a:srgbClr val="70AD47"/>
      </a:accent6>
      <a:hlink>
        <a:srgbClr val="0563C1"/>
      </a:hlink>
      <a:folHlink>
        <a:srgbClr val="954F72"/>
      </a:folHlink>
    </a:clrScheme>
    <a:fontScheme name="Företagarna AI">
      <a:majorFont>
        <a:latin typeface="Montserrat"/>
        <a:ea typeface=""/>
        <a:cs typeface=""/>
      </a:majorFont>
      <a:minorFont>
        <a:latin typeface="Montserra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1088</Words>
  <Application>Microsoft Macintosh PowerPoint</Application>
  <PresentationFormat>Widescreen</PresentationFormat>
  <Paragraphs>198</Paragraphs>
  <Slides>46</Slides>
  <Notes>19</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Montserrat</vt:lpstr>
      <vt:lpstr>Montserrat ExtraBold</vt:lpstr>
      <vt:lpstr>Office Theme</vt:lpstr>
      <vt:lpstr> AI – VAD ÄR DET?</vt:lpstr>
      <vt:lpstr>VILKA ÄR VI?</vt:lpstr>
      <vt:lpstr>VILKA ÄR VI?</vt:lpstr>
      <vt:lpstr>AGENDA</vt:lpstr>
      <vt:lpstr>PowerPoint Presentation</vt:lpstr>
      <vt:lpstr>VAD ÄR AI?</vt:lpstr>
      <vt:lpstr>VAD ÄR AI?</vt:lpstr>
      <vt:lpstr>HUR FUNGERAR AI?</vt:lpstr>
      <vt:lpstr>PowerPoint Presentation</vt:lpstr>
      <vt:lpstr>PowerPoint Presentation</vt:lpstr>
      <vt:lpstr>PowerPoint Presentation</vt:lpstr>
      <vt:lpstr>AI DU HAR ANVÄNT</vt:lpstr>
      <vt:lpstr>VAD HÄNDER NU?</vt:lpstr>
      <vt:lpstr>PowerPoint Presentation</vt:lpstr>
      <vt:lpstr>PowerPoint Presentation</vt:lpstr>
      <vt:lpstr>PowerPoint Presentation</vt:lpstr>
      <vt:lpstr>PowerPoint Presentation</vt:lpstr>
      <vt:lpstr>BESLUTSFATTANDE</vt:lpstr>
      <vt:lpstr>PowerPoint Presentation</vt:lpstr>
      <vt:lpstr>PowerPoint Presentation</vt:lpstr>
      <vt:lpstr>KUNDKÄNNEDOM</vt:lpstr>
      <vt:lpstr>PowerPoint Presentation</vt:lpstr>
      <vt:lpstr>PowerPoint Presentation</vt:lpstr>
      <vt:lpstr>KUNDINTERAKTION</vt:lpstr>
      <vt:lpstr>Exempel: ”bärbar liten högtalare”</vt:lpstr>
      <vt:lpstr>Exempel: ”bärbar liten högtalare”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MARKNADSFÖRING</vt:lpstr>
      <vt:lpstr>GENERERA BILDER 1000 gånger billigare &amp; 300 gånger snabbare</vt:lpstr>
      <vt:lpstr>PowerPoint Presentation</vt:lpstr>
      <vt:lpstr>PowerPoint Presentation</vt:lpstr>
      <vt:lpstr>LÅT OSS SKAPA INNEHÅLL ÅT ER!</vt:lpstr>
      <vt:lpstr>UTMANINGAR</vt:lpstr>
      <vt:lpstr>PowerPoint Presentation</vt:lpstr>
      <vt:lpstr>AI &amp; CYBERATTACKER</vt:lpstr>
      <vt:lpstr>PowerPoint Presentation</vt:lpstr>
      <vt:lpstr>PowerPoint Presentation</vt:lpstr>
      <vt:lpstr>PowerPoint Presentation</vt:lpstr>
      <vt:lpstr>ATT TA MED SIG</vt:lpstr>
      <vt:lpstr>TACK FÖR IDAG!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VAD ÄR DET?</dc:title>
  <dc:creator>Teodor Morfeldt Gadler</dc:creator>
  <cp:lastModifiedBy>Axel Kierkegaard</cp:lastModifiedBy>
  <cp:revision>1</cp:revision>
  <dcterms:created xsi:type="dcterms:W3CDTF">2023-11-27T08:41:04Z</dcterms:created>
  <dcterms:modified xsi:type="dcterms:W3CDTF">2023-12-05T18:33:24Z</dcterms:modified>
</cp:coreProperties>
</file>